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5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76 -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Miderà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Arahaba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Mpanavo-dehibe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7475" y="2766219"/>
            <a:ext cx="9378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Miderà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Mpanavotra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anareo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Manandrata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hidera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Zanaky ny vehivavy,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Andriananahary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Teraka ho olona,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hanavotra anareo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Teraka any Betlehema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‘Lay Mpanavotra anareo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5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Taitra ny mpiandry ondry,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Ary koa nivadi-po,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Tamin’ny anjely maro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 tany aminy.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7475" y="2766219"/>
            <a:ext cx="9378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isika tsy ho taitra,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ho faly sy ho ravo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Sitraky ny Tompo soa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Nidina nankatý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4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Teraka any Betlehema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Kristy ,Tompo soa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5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Aza taitra, matokia,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Manatòna, mihainoa,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Mazotoa, ka avia,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Maneke ny Tompo soa,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8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1125" y="2766219"/>
            <a:ext cx="8921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Arahaba, Tomponay ô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Tompom-pihavananay,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Teraka ho Tomponay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Tompon’ny fiainanay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04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49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76 - Miderà anio,  ry mino</vt:lpstr>
      <vt:lpstr>1 Miderà anio, ry mino, Ny Mpanavotra anareo ! Manandrata feo hidera An’i Kristy, Tompo soa ;</vt:lpstr>
      <vt:lpstr>Zanaky ny vehivavy, Nefa Andriananahary ; Teraka ho olona, Mba hanavotra anareo ;</vt:lpstr>
      <vt:lpstr>Teraka any Betlehema ‘Lay Mpanavotra anareo !</vt:lpstr>
      <vt:lpstr>2 Taitra ny mpiandry ondry, Ary koa nivadi-po, Tamin’ny anjely maro Tonga tany aminy.</vt:lpstr>
      <vt:lpstr>Fa isika tsy ho taitra, Fa ho faly sy ho ravo ; Sitraky ny Tompo soa Nidina nankatý ;</vt:lpstr>
      <vt:lpstr>Teraka any Betlehema Jeso Kristy ,Tompo soa !</vt:lpstr>
      <vt:lpstr>3 Aza taitra, matokia, Manatòna, mihainoa, Mazotoa, ka avia, Maneke ny Tompo soa,</vt:lpstr>
      <vt:lpstr>Arahaba, Tomponay ô ! Tompom-pihavananay, Teraka ho Tomponay ; Tompon’ny fiainanay ;</vt:lpstr>
      <vt:lpstr>Arahaba, Tomponay ! Ry Mpanavo-dehibe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2023-10-23T17:35:46Z</dcterms:modified>
</cp:coreProperties>
</file>