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08" autoAdjust="0"/>
    <p:restoredTop sz="86391" autoAdjust="0"/>
  </p:normalViewPr>
  <p:slideViewPr>
    <p:cSldViewPr snapToGrid="0">
      <p:cViewPr varScale="1">
        <p:scale>
          <a:sx n="58" d="100"/>
          <a:sy n="58" d="100"/>
        </p:scale>
        <p:origin x="6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Sambasamba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2195" y="2766219"/>
            <a:ext cx="8919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Sambasamba, Zanahary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Tamy ny nampidinanao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Zanakao, malalanao,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hisolo ny helokay.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13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2195" y="2766219"/>
            <a:ext cx="8919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Sambasamba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nampidinanao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malalanao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hisolo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helokay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7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7175" y="2766219"/>
            <a:ext cx="9658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Tamy ny nampidinanao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Zanakao </a:t>
            </a:r>
            <a:r>
              <a:rPr lang="fr-FR" sz="800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malalanao,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malalanao,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hisolo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helokay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4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7175" y="2766219"/>
            <a:ext cx="9658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Tamy</a:t>
            </a:r>
            <a:r>
              <a:rPr lang="fr-FR" sz="8000" dirty="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rgbClr val="FF0000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nampidinanao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malalanao</a:t>
            </a:r>
            <a:r>
              <a:rPr lang="fr-FR" sz="8000" dirty="0" smtClean="0">
                <a:solidFill>
                  <a:srgbClr val="FF0000"/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malalanao</a:t>
            </a:r>
            <a:r>
              <a:rPr lang="fr-F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hisolo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helokay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:,: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955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79 - Sambasamba Zanahary (Maintimolaly)</vt:lpstr>
      <vt:lpstr>Sambasamba, Zanahary Tamy ny nampidinanao Ny Zanakao, malalanao, Mba hisolo ny helokay.</vt:lpstr>
      <vt:lpstr>Sambasamba, Zanahary Tamy ny nampidinanao Ny Zanakao, malalanao, Mba hisolo ny helokay.</vt:lpstr>
      <vt:lpstr>:,: Tamy ny nampidinanao Ny Zanakao malalanao, malalanao, Mba hisolo  ny helokay :,:</vt:lpstr>
      <vt:lpstr>:,: Tamy ny  nampidinanao Ny Zanakao malalanao, malalanao, Mba hisolo ny helokay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2023-10-23T17:51:40Z</dcterms:modified>
</cp:coreProperties>
</file>