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66" d="100"/>
          <a:sy n="66" d="100"/>
        </p:scale>
        <p:origin x="1818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80 - He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hoby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3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41123" y="2766219"/>
            <a:ext cx="1042624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He, ny hoby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Mpamonjy re no teraka,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Io no Zanak’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‘Lay Tanteraka.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76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1275" y="2766219"/>
            <a:ext cx="9226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Mifalia, mihobia,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tonga ho anao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tia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hirao sy lazao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famonjena azonao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81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1275" y="2766219"/>
            <a:ext cx="9226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Zava-mahagaga fatratra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mpanota tafasaraka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sambatra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5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5640" y="2766219"/>
            <a:ext cx="88927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Mifalia, mihobia,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tonga ho anao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tia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hirao sy lazao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famonjena azonao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93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O ! ry tany izay asandratra,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vangian’ny Tompon-danitra,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Inona ary no atolotra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Mpanavotra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4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5640" y="2766219"/>
            <a:ext cx="88927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Mifalia, mihobia,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tonga ho anao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tia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hirao sy lazao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famonjena azonao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792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80 - He ny hoby  ao an-danitra</vt:lpstr>
      <vt:lpstr>1 He, ny hoby  ao an-danitra, Fa Mpamonjy re no teraka, Io no Zanak’ Andriamanitra, ‘Lay Tanteraka.</vt:lpstr>
      <vt:lpstr>Mifalia, mihobia, Fa tonga ho anao  ny Tompo tia Ka mba hirao sy lazao Ny famonjena azonao !</vt:lpstr>
      <vt:lpstr>2 Zava-mahagaga fatratra Ny fitiavan’ Andriamanitra, Ny mpanota tafasaraka Tonga sambatra !</vt:lpstr>
      <vt:lpstr>Mifalia, mihobia, Fa tonga ho anao  ny Tompo tia Ka mba hirao sy lazao Ny famonjena azonao !</vt:lpstr>
      <vt:lpstr>3 O ! ry tany izay asandratra, Ka vangian’ny Tompon-danitra, Inona ary no atolotra Ny Mpanavotra ?</vt:lpstr>
      <vt:lpstr>Mifalia, mihobia, Fa tonga ho anao  ny Tompo tia Ka mba hirao sy lazao Ny famonjena azonao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2016-02-10T18:03:44Z</dcterms:modified>
</cp:coreProperties>
</file>