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4" r:id="rId4"/>
    <p:sldId id="266" r:id="rId5"/>
    <p:sldId id="268" r:id="rId6"/>
    <p:sldId id="263" r:id="rId7"/>
    <p:sldId id="267" r:id="rId8"/>
    <p:sldId id="269" r:id="rId9"/>
    <p:sldId id="264" r:id="rId10"/>
    <p:sldId id="270" r:id="rId11"/>
    <p:sldId id="271" r:id="rId12"/>
    <p:sldId id="265" r:id="rId13"/>
    <p:sldId id="272" r:id="rId14"/>
    <p:sldId id="27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8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9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81 - Tao an-</a:t>
            </a:r>
            <a:r>
              <a:rPr lang="fr-FR" sz="89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tsahan'i</a:t>
            </a:r>
            <a:r>
              <a:rPr lang="fr-FR" sz="89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Betlehema</a:t>
            </a:r>
            <a:endParaRPr lang="fr-FR" sz="89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ho an’Andriamanitra,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an’Andriamanitra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9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ho an’Andriamanitra 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 avo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Voninahitra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ambony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an’Andriamanitra,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ny hira no redony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ho an’Andriamanitra,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an’Andriamanitra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an’Andriamanitra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1125" y="2766219"/>
            <a:ext cx="8921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Tao an-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tsahan’i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Betlehema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mpiandry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ondry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8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vangian’ny Serafima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anjely maro 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4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77800" y="2766219"/>
            <a:ext cx="9499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ho an’Andriamanitra,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an’Andriamanitra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9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ho an’Andriamanitra 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 avo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2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5875" y="2766219"/>
            <a:ext cx="9175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‘Njany ny hiran’ny anjely,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‘Zay niredona tokoa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Indro tonga Imanoely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Zaza masina sy 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9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ho an’Andriamanitra,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an’Andriamanitra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0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ho an’Andriamanitra 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 avo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8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Nofo notafin’ny Teny,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Lanitra nilaozany ;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‘Ndao isika izao hankany,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 tokoa ny lazany.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8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59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81 - Tao an-tsahan'i Betlehema</vt:lpstr>
      <vt:lpstr>1 Tao an-tsahan’i Betlehema, ‘Reo mpiandry ny ondry re,</vt:lpstr>
      <vt:lpstr>No vangian’ny Serafima Sy anjely maro be.</vt:lpstr>
      <vt:lpstr>Voninahitra ho an’Andriamanitra, Ho an’Andriamanitra !</vt:lpstr>
      <vt:lpstr>Voninahitra ho an’Andriamanitra , Amin’ny avo !</vt:lpstr>
      <vt:lpstr>2 ‘Njany ny hiran’ny anjely, ‘Zay niredona tokoa Indro tonga Imanoely Zaza masina sy soa.</vt:lpstr>
      <vt:lpstr>Voninahitra ho an’Andriamanitra, Ho an’Andriamanitra !</vt:lpstr>
      <vt:lpstr>Voninahitra ho an’Andriamanitra , Amin’ny avo !</vt:lpstr>
      <vt:lpstr>3 Nofo notafin’ny Teny, Lanitra nilaozany ; ‘Ndao isika izao hankany, Be tokoa ny lazany.</vt:lpstr>
      <vt:lpstr>Voninahitra ho an’Andriamanitra, Ho an’Andriamanitra !</vt:lpstr>
      <vt:lpstr>Voninahitra ho an’Andriamanitra , Amin’ny avo !</vt:lpstr>
      <vt:lpstr>4 Voninahitra  ao ambony Ho an’Andriamanitra, Ka ny hira no redony</vt:lpstr>
      <vt:lpstr>Voninahitra ho an’Andriamanitra, Ho an’Andriamanitra !</vt:lpstr>
      <vt:lpstr>Voninahitra ho an’Andriamanitra , Amin’ny avo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2023-10-23T17:35:05Z</dcterms:modified>
</cp:coreProperties>
</file>