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4" r:id="rId4"/>
    <p:sldId id="263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23" d="100"/>
          <a:sy n="23" d="100"/>
        </p:scale>
        <p:origin x="3048" y="17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82 - He, </a:t>
            </a:r>
            <a:r>
              <a:rPr lang="fr-FR" sz="89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Zaza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mahasambatra</a:t>
            </a:r>
            <a:endParaRPr lang="fr-FR" sz="8900" dirty="0"/>
          </a:p>
        </p:txBody>
      </p:sp>
    </p:spTree>
    <p:extLst>
      <p:ext uri="{BB962C8B-B14F-4D97-AF65-F5344CB8AC3E}">
        <p14:creationId xmlns:p14="http://schemas.microsoft.com/office/powerpoint/2010/main" val="87426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He, Zaza mahasambatra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omena ho antsika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Virjina no niteraka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54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Ilay Andriantsika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Zanak’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Andriamanitra.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61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Nandao ny voninahitra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Hanavotra ny very ;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saotra no aterinay,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19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Jeso Kristy Tomponay,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Mpamonjy manan-kery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6438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22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Inserat LT Std</vt:lpstr>
      <vt:lpstr>Thème Office</vt:lpstr>
      <vt:lpstr>82 - He, Zaza mahasambatra</vt:lpstr>
      <vt:lpstr>1 He, Zaza mahasambatra No omena ho antsika ! Virjina no niteraka</vt:lpstr>
      <vt:lpstr>Ilay Andriantsika Izay Zanak’ Andriamanitra.</vt:lpstr>
      <vt:lpstr>2 Nandao ny voninahitra Hanavotra ny very ; Ka saotra no aterinay,</vt:lpstr>
      <vt:lpstr>Ry Jeso Kristy Tomponay, Mpamonjy manan-kery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2016-02-10T18:16:19Z</dcterms:modified>
</cp:coreProperties>
</file>