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8" r:id="rId5"/>
    <p:sldId id="263" r:id="rId6"/>
    <p:sldId id="269" r:id="rId7"/>
    <p:sldId id="270" r:id="rId8"/>
    <p:sldId id="264" r:id="rId9"/>
    <p:sldId id="271" r:id="rId10"/>
    <p:sldId id="272" r:id="rId11"/>
    <p:sldId id="265" r:id="rId12"/>
    <p:sldId id="273" r:id="rId13"/>
    <p:sldId id="274" r:id="rId14"/>
    <p:sldId id="266" r:id="rId15"/>
    <p:sldId id="275" r:id="rId16"/>
    <p:sldId id="276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3018" y="16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83 -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ô!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Hianao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mahavonjy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4158611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ry mpanota very atý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Ô ! mankanesa ho any aminy.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14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Dia nolatsaina sy nalam-baraka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novonoin’olon-dozabe,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7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dia maty Hianao Mpanjaka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fanavotana olo-maro-be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1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ry mpanota very atý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Ô ! mankanesa ho any aminy.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61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Ny fasanao nambenan’ny mahery,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tsy ela tao ny Tomponay,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98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Velona indray hamonjy olom-bery,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Velon-kanao fifonan-ko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63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ry mpanota very atý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Ô ! mankanesa ho any aminy.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7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Jeso ô ! Hianao no mahavonjy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rehetra hiankina aminao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84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tatý hitady sy hamonjy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mpanota very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27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ry mpanota very atý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Ô ! mankanesa ho any aminy.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78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Na dia Zana-Janahary aza,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dia Tompo aza Hianao,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mba nitandro hery aman-daza,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olona ory Hianao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14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! ry mpanota very atý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Ô ! mankanesa ho any aminy.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42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Tamin’ny dianao nanaovan-tsoa,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nahalala sasatra Hianao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65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Hianao tsy nanana tokoa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nametrahanao ny lohanao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2729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100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Inserat LT Std</vt:lpstr>
      <vt:lpstr>Thème Office</vt:lpstr>
      <vt:lpstr>83 - Ry Jeso ô! Hianao no mahavonjy</vt:lpstr>
      <vt:lpstr>1 Ry Jeso ô ! Hianao no mahavonjy Izay rehetra hiankina aminao ;</vt:lpstr>
      <vt:lpstr>Tonga tatý hitady sy hamonjy Izay mpanota very Hianao.</vt:lpstr>
      <vt:lpstr>He ! ry mpanota very atý ! Ô ! mankanesa ho any aminy.</vt:lpstr>
      <vt:lpstr>2 Na dia Zana-Janahary aza, Na dia Tompo aza Hianao,</vt:lpstr>
      <vt:lpstr>Tsy mba nitandro hery aman-daza, Tonga olona ory Hianao</vt:lpstr>
      <vt:lpstr>He ! ry mpanota very atý ! Ô ! mankanesa ho any aminy.</vt:lpstr>
      <vt:lpstr>3 Tamin’ny dianao nanaovan-tsoa, Tsy nahalala sasatra Hianao ;</vt:lpstr>
      <vt:lpstr>Fa Hianao tsy nanana tokoa ‘Zay nametrahanao ny lohanao</vt:lpstr>
      <vt:lpstr>He ! ry mpanota very atý ! Ô ! mankanesa ho any aminy.</vt:lpstr>
      <vt:lpstr>4 Dia nolatsaina sy nalam-baraka Sy novonoin’olon-dozabe,</vt:lpstr>
      <vt:lpstr>Ka dia maty Hianao Mpanjaka Ho fanavotana olo-maro-be</vt:lpstr>
      <vt:lpstr>He ! ry mpanota very atý ! Ô ! mankanesa ho any aminy.</vt:lpstr>
      <vt:lpstr>5 Ny fasanao nambenan’ny mahery, Nefa tsy ela tao ny Tomponay,</vt:lpstr>
      <vt:lpstr>Velona indray hamonjy olom-bery, Velon-kanao fifonan-ko anay.</vt:lpstr>
      <vt:lpstr>He ! ry mpanota very atý ! Ô ! mankanesa ho any aminy.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2016-02-10T18:15:29Z</dcterms:modified>
</cp:coreProperties>
</file>