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42" d="100"/>
          <a:sy n="42" d="100"/>
        </p:scale>
        <p:origin x="2508" y="13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85 - </a:t>
            </a:r>
            <a:r>
              <a:rPr lang="fr-FR" sz="89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Avelao</a:t>
            </a:r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isika</a:t>
            </a:r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te ho </a:t>
            </a:r>
            <a:r>
              <a:rPr lang="fr-FR" sz="89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tia</a:t>
            </a:r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(</a:t>
            </a:r>
            <a:r>
              <a:rPr lang="fr-FR" sz="89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Maintimolaly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)</a:t>
            </a:r>
            <a:endParaRPr lang="fr-FR" sz="8900" dirty="0"/>
          </a:p>
        </p:txBody>
      </p:sp>
    </p:spTree>
    <p:extLst>
      <p:ext uri="{BB962C8B-B14F-4D97-AF65-F5344CB8AC3E}">
        <p14:creationId xmlns:p14="http://schemas.microsoft.com/office/powerpoint/2010/main" val="329854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Avelao isika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te ho tia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Mpanavotra antsika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Hanaraka Azy.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72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Aoka ho fantatsika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fitiavany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ny anton’ny asany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Hiderantsika azy.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4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Be ny fiantrany,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Nijery ny ory,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Tratran-dRainy nialany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teraka olona.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15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Be ny fiantrany,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Nijaly ka maty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Hamonjeny 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mpanota,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Izy hisaorana.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2004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25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Inserat LT Std</vt:lpstr>
      <vt:lpstr>Thème Office</vt:lpstr>
      <vt:lpstr>85 - Avelao isika izay te ho tia (Maintimolaly)</vt:lpstr>
      <vt:lpstr>1 Avelao isika Izay te ho tia Ny Mpanavotra antsika Hanaraka Azy.</vt:lpstr>
      <vt:lpstr>2 Aoka ho fantatsika Ny fitiavany Sy ny anton’ny asany Hiderantsika azy.</vt:lpstr>
      <vt:lpstr>3 Be ny fiantrany, Nijery ny ory, Tratran-dRainy nialany Ho teraka olona.</vt:lpstr>
      <vt:lpstr>4 Be ny fiantrany, Nijaly ka maty Hamonjeny  ny mpanota, Ka Izy hisaorana.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2016-02-10T18:11:23Z</dcterms:modified>
</cp:coreProperties>
</file>