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59" d="100"/>
          <a:sy n="59" d="100"/>
        </p:scale>
        <p:origin x="1998" y="9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86 -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Jereo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Mpamonjy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miakatra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138133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Hosana !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Mpamonjy,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Hiraiko ho Anao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mamin’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tra-bonjy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fiderana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5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Hosana,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 tsara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Soava dia izao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Handresy ny devoly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anton-dianao.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44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Jereo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Mpamonjy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miakatra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ao Jerosalema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Hanao ny avotra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61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dia be ny ratsy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Mikendry Azy 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mba hamonjy azy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tiany hatao.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17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Tsy biby manan-daza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nitaingenany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ny hitady laza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nihaviany,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81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Kanefa manan-kery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Handresy ho anao.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ratrany irery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aina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10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Ilay voasatro-tsilo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helokao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mety sy maniry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Mpanjakanao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52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rany sarobidy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Omeny ho anao;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 nihidy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Misokatra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06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Ampio mba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haiko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Hatolotra 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ô ny aiko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voninahitrao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7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Velariko ny foko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 anoloanao,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misy tsy ho foiko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hodiovinao.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452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33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86 - Jereo  ny Mpamonjy, izay miakatra</vt:lpstr>
      <vt:lpstr>1 Jereo  ny Mpamonjy Izay miakatra Ho ao Jerosalema Hanao ny avotra ;</vt:lpstr>
      <vt:lpstr>Na dia be ny ratsy Mikendry Azy ao, Ny mba hamonjy azy No tiany hatao.</vt:lpstr>
      <vt:lpstr>2 Tsy biby manan-daza No nitaingenany Tsy ny hitady laza No nihaviany,</vt:lpstr>
      <vt:lpstr>Kanefa manan-kery Handresy ho anao. Ny ratrany irery No aina ho anao.</vt:lpstr>
      <vt:lpstr>3 Ilay voasatro-tsilo Noho ny helokao Dia mety sy maniry Mba ho Mpanjakanao</vt:lpstr>
      <vt:lpstr>Ny rany sarobidy Omeny ho anao; Ny lanitra nihidy Misokatra aminao.</vt:lpstr>
      <vt:lpstr>4 Ampio mba  ho haiko Hatolotra Anao, Jesosy ô ny aiko Ho voninahitrao ;</vt:lpstr>
      <vt:lpstr>Velariko ny foko Eo anoloanao, Tsy misy tsy ho foiko Mba hodiovinao.</vt:lpstr>
      <vt:lpstr>5 Hosana !  ry Mpamonjy, Hiraiko ho Anao Fa mamin’ ny tra-bonjy Ny fiderana Anao.</vt:lpstr>
      <vt:lpstr>Hosana,  Tompo tsara ! Soava dia izao ! Handresy ny devoly No anton-dianao.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2016-02-10T18:10:48Z</dcterms:modified>
</cp:coreProperties>
</file>