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32" d="100"/>
          <a:sy n="32" d="100"/>
        </p:scale>
        <p:origin x="2778" y="1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87 - </a:t>
            </a:r>
            <a:r>
              <a:rPr lang="fr-FR" sz="89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Nitomany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Mpamonjy</a:t>
            </a:r>
            <a:endParaRPr lang="fr-FR" sz="8900" dirty="0"/>
          </a:p>
        </p:txBody>
      </p:sp>
    </p:spTree>
    <p:extLst>
      <p:ext uri="{BB962C8B-B14F-4D97-AF65-F5344CB8AC3E}">
        <p14:creationId xmlns:p14="http://schemas.microsoft.com/office/powerpoint/2010/main" val="343466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Nitomany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Mpamonjy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tsy nety ho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tra-bonjy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Israely olony.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32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Izy dia nanambara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Taminy ny teny tsara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Feno fitiavana.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25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Ka ny jamba, kilemaina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Moana sy very saina,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nositraniny.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87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37345" y="2766219"/>
            <a:ext cx="886931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He ! ny soa efa vita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Nefa nody tsy nahita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ankamaroany.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08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Ary lotika ny fony,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Koa halany ‘lay ony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Feno rano velona.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56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Ry Mpamonjiko malala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Aoka aho hahalala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fitomanianao.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13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7 Ary hahalala koa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ny soa mahavoa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tsy ho raisina.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5045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37</Words>
  <Application>Microsoft Office PowerPoint</Application>
  <PresentationFormat>Affichage à l'écran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Inserat LT Std</vt:lpstr>
      <vt:lpstr>Thème Office</vt:lpstr>
      <vt:lpstr>87 - Nitomany  ny Mpamonjy</vt:lpstr>
      <vt:lpstr>1 Nitomany  ny Mpamonjy Fa tsy nety ho  tra-bonjy Israely olony.</vt:lpstr>
      <vt:lpstr>2 Izy dia nanambara Taminy ny teny tsara Feno fitiavana.</vt:lpstr>
      <vt:lpstr>3 Ka ny jamba, kilemaina Moana sy very saina, Dia nositraniny.</vt:lpstr>
      <vt:lpstr>4 He ! ny soa efa vita Nefa nody tsy nahita Ny ankamaroany.</vt:lpstr>
      <vt:lpstr>5 Ary lotika ny fony, Koa halany ‘lay ony Feno rano velona.</vt:lpstr>
      <vt:lpstr>6 Ry Mpamonjiko malala ! Aoka aho hahalala Ny fitomanianao.</vt:lpstr>
      <vt:lpstr>7 Ary hahalala koa Fa ny soa mahavoa Raha tsy ho raisina.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2016-02-10T18:08:58Z</dcterms:modified>
</cp:coreProperties>
</file>