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0" r:id="rId4"/>
    <p:sldId id="267" r:id="rId5"/>
    <p:sldId id="263" r:id="rId6"/>
    <p:sldId id="269" r:id="rId7"/>
    <p:sldId id="266" r:id="rId8"/>
    <p:sldId id="264" r:id="rId9"/>
    <p:sldId id="268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3228" y="18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89 - He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mijaly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Mpamonjy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251825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4300" y="2525713"/>
            <a:ext cx="8915400" cy="18065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Mpamonjy tia ô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Mamindrà fo amiko.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5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He, mijaly ny Mpamonjy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Getsemane izao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3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ry te-ho voavonjy,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Manaraha Azy 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76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 ny Mpanavotrao,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mitady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1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Ory ao ny Tompon’aina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Mafy re ny adiny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90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misento mitaraina,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Toy ny ra ny dininy.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22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mpanota mijere,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Mihevera ka hendre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6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Indro tonga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anjely,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hampahatanjaka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80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 Jeso, Izay nijaly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Amim-panaintainana.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3550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46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89 - He mijaly  ny Mpamonjy</vt:lpstr>
      <vt:lpstr>1 He, mijaly ny Mpamonjy Ao Getsemane izao !</vt:lpstr>
      <vt:lpstr>O, ry te-ho voavonjy, Manaraha Azy ao ;</vt:lpstr>
      <vt:lpstr>Indro ny Mpanavotrao, Fa mitady ho anao.</vt:lpstr>
      <vt:lpstr>2 Ory ao ny Tompon’aina Mafy re ny adiny</vt:lpstr>
      <vt:lpstr>Ka misento mitaraina, Toy ny ra ny dininy.</vt:lpstr>
      <vt:lpstr>Ry mpanota mijere, Mihevera ka hendre !</vt:lpstr>
      <vt:lpstr>3 Indro tonga  ny anjely, Mba hampahatanjaka</vt:lpstr>
      <vt:lpstr>An’i Jeso, Izay nijaly Amim-panaintainana.</vt:lpstr>
      <vt:lpstr>Ry Mpamonjy tia ô ! Mamindrà fo amiko.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2016-02-10T17:59:43Z</dcterms:modified>
</cp:coreProperties>
</file>