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7" r:id="rId4"/>
    <p:sldId id="263" r:id="rId5"/>
    <p:sldId id="276" r:id="rId6"/>
    <p:sldId id="264" r:id="rId7"/>
    <p:sldId id="275" r:id="rId8"/>
    <p:sldId id="265" r:id="rId9"/>
    <p:sldId id="274" r:id="rId10"/>
    <p:sldId id="266" r:id="rId11"/>
    <p:sldId id="273" r:id="rId12"/>
    <p:sldId id="267" r:id="rId13"/>
    <p:sldId id="272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3018" y="1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9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91 - O! </a:t>
            </a:r>
            <a:r>
              <a:rPr lang="fr-FR" sz="89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Fitiavan-dalina</a:t>
            </a:r>
            <a:r>
              <a:rPr lang="fr-FR" sz="89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9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Maintimolaly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89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Namita fanekem-baovao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famonjena Hianao 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97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Nasianao kase izay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Maharitra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76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Misaotra Anao ry Tompo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ravo ny fanahiko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4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fanomezanao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amin’ny latabatrao.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Ny teninao inoako,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raisiko ho ao am-po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9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zava tsoa atolotrao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ranao sy ny tenanao.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2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14972" y="2766219"/>
            <a:ext cx="811405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 Ry Jeso, amboaronao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ho fonenanao,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43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Hianao ho tianay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sy ho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68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O, fitiavan-dalina,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Nasehonao ilay alina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55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namadihana 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Jeso, fototr’aim-baovao.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43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92621" y="2766219"/>
            <a:ext cx="79587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Mangoraka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erý ny fo,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ory ny fanahiko,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9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mba tsaroako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loza izay nanjo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26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Fadiranovana Hianao,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Nangotraka ny adinao;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08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dinitrao nanjary 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fahoriana.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3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Izany niaretanao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fitiavanao,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2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nentinao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heloko,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tokony ho nentiko.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30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67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Thème Office</vt:lpstr>
      <vt:lpstr>91 - O! Fitiavan-dalina (Maintimolaly)</vt:lpstr>
      <vt:lpstr>1 O, fitiavan-dalina, Nasehonao ilay alina</vt:lpstr>
      <vt:lpstr>Izay namadihana Anao, Ry Jeso, fototr’aim-baovao.</vt:lpstr>
      <vt:lpstr>2 Mangoraka  erý ny fo, Sy ory ny fanahiko,</vt:lpstr>
      <vt:lpstr>Raha mba tsaroako izao Ny loza izay nanjo Anao.</vt:lpstr>
      <vt:lpstr>3 Fadiranovana Hianao, Nangotraka ny adinao;</vt:lpstr>
      <vt:lpstr>Ny dinitrao nanjary ra Noho ny fahoriana.</vt:lpstr>
      <vt:lpstr>4 Izany niaretanao Noho ny fitiavanao,</vt:lpstr>
      <vt:lpstr>Ka nentinao  ny heloko, Izay tokony ho nentiko.</vt:lpstr>
      <vt:lpstr>5 Namita fanekem-baovao Ho famonjena Hianao ,</vt:lpstr>
      <vt:lpstr>Nasianao kase izay Maharitra mandrakizay.</vt:lpstr>
      <vt:lpstr>6 Misaotra Anao ry Tompo ô ! Fa ravo ny fanahiko</vt:lpstr>
      <vt:lpstr>Handray ny fanomezanao Eo amin’ny latabatrao.</vt:lpstr>
      <vt:lpstr>7 Ny teninao inoako, Ka raisiko ho ao am-po ;</vt:lpstr>
      <vt:lpstr>Ny zava tsoa atolotrao Dia ranao sy ny tenanao.</vt:lpstr>
      <vt:lpstr>8 Ry Jeso, amboaronao Ny fonay ho fonenanao,</vt:lpstr>
      <vt:lpstr>Ka Hianao ho tianay Izao sy ho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2016-02-10T17:55:40Z</dcterms:modified>
</cp:coreProperties>
</file>