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17" d="100"/>
          <a:sy n="17" d="100"/>
        </p:scale>
        <p:origin x="3228" y="18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92 -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voasatro-tsilo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voakapoka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398407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voasatro-tsilo,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voakapoka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Indrisy be ny loza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Manafotra 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16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Nitsaohan’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anjely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Fahiny Hianao.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henatra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latsa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Anjaranao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20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Atolotro,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foko ho Anao,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Hiaraka hitondra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fahorianao.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henatra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loza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ho anjarako,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Hianao Mpamonjy,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ifaliako.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01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85750" y="2668985"/>
            <a:ext cx="9715500" cy="152003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Tsarovy aho, Tompo,</a:t>
            </a:r>
            <a:b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tratry ny manjo !</a:t>
            </a:r>
            <a:b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mendrika aho, nefa</a:t>
            </a:r>
            <a:b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amindraonao fo !</a:t>
            </a:r>
            <a:endParaRPr lang="fr-FR" spc="-150"/>
          </a:p>
        </p:txBody>
      </p:sp>
    </p:spTree>
    <p:extLst>
      <p:ext uri="{BB962C8B-B14F-4D97-AF65-F5344CB8AC3E}">
        <p14:creationId xmlns:p14="http://schemas.microsoft.com/office/powerpoint/2010/main" val="15541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ratranao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misy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Fanasitranana.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ranao ahitana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fiadanana.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6132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26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92 - Ry voasatro-tsilo, ry voakapoka</vt:lpstr>
      <vt:lpstr>1 Ry voasatro-tsilo, Ry voakapoka ! Indrisy be ny loza Manafotra Anao !</vt:lpstr>
      <vt:lpstr>Nitsaohan’ ny anjely Fahiny Hianao. Fa henatra  sy latsa Anjaranao izao.</vt:lpstr>
      <vt:lpstr>2 Atolotro,  ry Jeso, Ny foko ho Anao, Hiaraka hitondra Ny fahorianao.</vt:lpstr>
      <vt:lpstr>Raha henatra  sy loza No ho anjarako, Dia Hianao Mpamonjy, No ifaliako.</vt:lpstr>
      <vt:lpstr>3 Tsarovy aho, Tompo, Raha tratry ny manjo ! Tsy mendrika aho, nefa Mba amindraonao fo !</vt:lpstr>
      <vt:lpstr>Ny ratranao  no misy Fanasitranana. Ny ranao ahitana Ny fiadanana.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15</cp:revision>
  <dcterms:created xsi:type="dcterms:W3CDTF">2015-02-15T12:43:03Z</dcterms:created>
  <dcterms:modified xsi:type="dcterms:W3CDTF">2016-02-10T17:53:21Z</dcterms:modified>
</cp:coreProperties>
</file>