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17" d="100"/>
          <a:sy n="17" d="100"/>
        </p:scale>
        <p:origin x="3228" y="18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93 -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Nampalahelo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mafy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</a:t>
            </a:r>
            <a:endParaRPr lang="fr-FR" sz="8900" dirty="0"/>
          </a:p>
        </p:txBody>
      </p:sp>
    </p:spTree>
    <p:extLst>
      <p:ext uri="{BB962C8B-B14F-4D97-AF65-F5344CB8AC3E}">
        <p14:creationId xmlns:p14="http://schemas.microsoft.com/office/powerpoint/2010/main" val="384263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Nampalahelo mafy re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fahorian-dehibe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‘Zay niaretanao.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46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Nalaim-baraka Hianao,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Niaritra ka tsy nandao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‘Lay asa masinao.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21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Ny henatra aman-tahotra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Mangeja anay voavotra,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diso izahay.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9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Avia, Tompo , mamonje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Meteza izao ka maneke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Hanavotra indray.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38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Ampio ny olonao, Jeso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Hahay handray Anao am-po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mila vonjy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61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Monena hanatanjaka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ory sy ny reraka,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manantena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3955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29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93 - Nampalahelo mafy re</vt:lpstr>
      <vt:lpstr>1 Nampalahelo mafy re Ny fahorian-dehibe ‘Zay niaretanao.</vt:lpstr>
      <vt:lpstr>Nalaim-baraka Hianao, Niaritra ka tsy nandao ‘Lay asa masinao.</vt:lpstr>
      <vt:lpstr>2 Ny henatra aman-tahotra Mangeja anay voavotra, Fa diso izahay.</vt:lpstr>
      <vt:lpstr>Avia, Tompo , mamonje Meteza izao ka maneke Hanavotra indray.</vt:lpstr>
      <vt:lpstr>3 Ampio ny olonao, Jeso Hahay handray Anao am-po Fa mila vonjy izao.</vt:lpstr>
      <vt:lpstr>Monena hanatanjaka Ny ory sy ny reraka, Izay manantena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2016-02-10T17:50:00Z</dcterms:modified>
</cp:coreProperties>
</file>