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70" r:id="rId4"/>
    <p:sldId id="267" r:id="rId5"/>
    <p:sldId id="268" r:id="rId6"/>
    <p:sldId id="263" r:id="rId7"/>
    <p:sldId id="269" r:id="rId8"/>
    <p:sldId id="266" r:id="rId9"/>
    <p:sldId id="271" r:id="rId10"/>
    <p:sldId id="264" r:id="rId11"/>
    <p:sldId id="272" r:id="rId12"/>
    <p:sldId id="265" r:id="rId13"/>
    <p:sldId id="273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7" autoAdjust="0"/>
    <p:restoredTop sz="86391" autoAdjust="0"/>
  </p:normalViewPr>
  <p:slideViewPr>
    <p:cSldViewPr snapToGrid="0">
      <p:cViewPr>
        <p:scale>
          <a:sx n="19" d="100"/>
          <a:sy n="19" d="100"/>
        </p:scale>
        <p:origin x="3168" y="180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94 - </a:t>
            </a:r>
            <a:r>
              <a:rPr lang="fr-FR" sz="890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Golgota</a:t>
            </a: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no jereo</a:t>
            </a:r>
            <a:endParaRPr lang="fr-FR" sz="8900" dirty="0"/>
          </a:p>
        </p:txBody>
      </p:sp>
    </p:spTree>
    <p:extLst>
      <p:ext uri="{BB962C8B-B14F-4D97-AF65-F5344CB8AC3E}">
        <p14:creationId xmlns:p14="http://schemas.microsoft.com/office/powerpoint/2010/main" val="1171691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 Mitsangana, miaingà,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Ndeha mankany Gologota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7987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Ao no latsaka 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ra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Hamonjena ny mpanota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4265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Io no hany mahadio,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Antoka tsy hay ravàna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882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Eny, samy afak’io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‘Zay rehetra fahotàna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2131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66675" y="2766219"/>
            <a:ext cx="9277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Gologota no jereo,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Ao ny hazo fijaliana;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9888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Indro re, mihantona eo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Jeso, sady harabiana.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633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320675" y="2766219"/>
            <a:ext cx="978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Moa mba fantatrao, 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 fo,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fitiavan’i Jesosy,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4722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‘Zay nandefitra tokoa,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Ary koa ninia ho resy ?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672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Famonjena 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 anao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No netezany hihafy,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1930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hijaly toa izao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Sy hiharitra ny mafy.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2701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He, ny rany nitete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Vokatry ny fanomboana;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9049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Vetivety foana re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Dia ho faty ao ny Tompo.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778830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53</Words>
  <Application>Microsoft Office PowerPoint</Application>
  <PresentationFormat>Affichage à l'écran (4:3)</PresentationFormat>
  <Paragraphs>13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Helvetica Inserat LT Std</vt:lpstr>
      <vt:lpstr>Thème Office</vt:lpstr>
      <vt:lpstr>94 - Golgota  no jereo</vt:lpstr>
      <vt:lpstr>1 Gologota no jereo, Ao ny hazo fijaliana;</vt:lpstr>
      <vt:lpstr>Indro re, mihantona eo Jeso, sady harabiana.</vt:lpstr>
      <vt:lpstr>Moa mba fantatrao,  ry fo, Ny fitiavan’i Jesosy,</vt:lpstr>
      <vt:lpstr>‘Zay nandefitra tokoa, Ary koa ninia ho resy ?</vt:lpstr>
      <vt:lpstr>2 Famonjena  ho anao No netezany hihafy,</vt:lpstr>
      <vt:lpstr>Ka hijaly toa izao Sy hiharitra ny mafy.</vt:lpstr>
      <vt:lpstr>He, ny rany nitete Vokatry ny fanomboana;</vt:lpstr>
      <vt:lpstr>Vetivety foana re Dia ho faty ao ny Tompo.</vt:lpstr>
      <vt:lpstr>3 Mitsangana, miaingà, Ndeha mankany Gologota ;</vt:lpstr>
      <vt:lpstr>Ao no latsaka  ny ra Hamonjena ny mpanota ;</vt:lpstr>
      <vt:lpstr>Io no hany mahadio, Antoka tsy hay ravàna</vt:lpstr>
      <vt:lpstr>Eny, samy afak’io ‘Zay rehetra fahotàna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2016-02-10T17:49:09Z</dcterms:modified>
</cp:coreProperties>
</file>