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5" d="100"/>
          <a:sy n="35" d="100"/>
        </p:scale>
        <p:origin x="2688" y="1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35349" y="2766219"/>
            <a:ext cx="827330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96 -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havoana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natao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hoe : Kalvary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34496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2278" y="2766219"/>
            <a:ext cx="899944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Ilay havoana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Natao hoe Kalvary,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tany namonoana,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Jesosy;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82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 ! tsarovy re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Maty ory tao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Tompo lehibe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Hanavotra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3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Jereo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Tazanonao irý,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andrandrao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masonao,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io no Kalvary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4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 ! tsarovy re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Maty ory tao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Tompo lehibe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Hanavotra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6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59696" y="2766219"/>
            <a:ext cx="966339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Hevero Kalvary,</a:t>
            </a:r>
            <a:b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tao ny Tomponao ;</a:t>
            </a:r>
            <a:b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Tsarovinao ny nentiny</a:t>
            </a:r>
            <a:b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hamonjena anao!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77373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 ! tsarovy re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Maty ory tao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Tompo lehibe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Hanavotra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39513" y="2766219"/>
            <a:ext cx="88649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Tsinjovy Kalvary,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Jeso Tomponao,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Nijaly tany raha tetý,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maty Izy tao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5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 ! tsarovy re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Maty ory tao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Tompo lehibe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Hanavotra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217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96 - Ilay havoana natao hoe : Kalvary</vt:lpstr>
      <vt:lpstr>1 Ilay havoana Natao hoe Kalvary, No tany namonoana, Ny Tompo Jesosy;</vt:lpstr>
      <vt:lpstr>O ! tsarovy re ! Maty ory tao Jeso Tompo lehibe Hanavotra anao.</vt:lpstr>
      <vt:lpstr>2 Jereo  ny Tomponao, Tazanonao irý, Ka andrandrao  ny masonao, Fa io no Kalvary !</vt:lpstr>
      <vt:lpstr>O ! tsarovy re ! Maty ory tao Jeso Tompo lehibe Hanavotra anao.</vt:lpstr>
      <vt:lpstr>3 Hevero Kalvary, Fa tao ny Tomponao ; Tsarovinao ny nentiny Mba hamonjena anao!</vt:lpstr>
      <vt:lpstr>O ! tsarovy re ! Maty ory tao Jeso Tompo lehibe Hanavotra anao.</vt:lpstr>
      <vt:lpstr>4 Tsinjovy Kalvary, Fa Jeso Tomponao, Nijaly tany raha tetý, Ka maty Izy tao !</vt:lpstr>
      <vt:lpstr>O ! tsarovy re ! Maty ory tao Jeso Tompo lehibe Hanavotra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2016-02-10T17:40:36Z</dcterms:modified>
</cp:coreProperties>
</file>