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77" r:id="rId4"/>
    <p:sldId id="269" r:id="rId5"/>
    <p:sldId id="276" r:id="rId6"/>
    <p:sldId id="263" r:id="rId7"/>
    <p:sldId id="275" r:id="rId8"/>
    <p:sldId id="268" r:id="rId9"/>
    <p:sldId id="274" r:id="rId10"/>
    <p:sldId id="264" r:id="rId11"/>
    <p:sldId id="273" r:id="rId12"/>
    <p:sldId id="267" r:id="rId13"/>
    <p:sldId id="272" r:id="rId14"/>
    <p:sldId id="265" r:id="rId15"/>
    <p:sldId id="271" r:id="rId16"/>
    <p:sldId id="266" r:id="rId17"/>
    <p:sldId id="270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33" d="100"/>
          <a:sy n="33" d="100"/>
        </p:scale>
        <p:origin x="2748" y="14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99 - </a:t>
            </a:r>
            <a:r>
              <a:rPr lang="fr-FR" sz="89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fitiavan'i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Jesosy</a:t>
            </a:r>
            <a:endParaRPr lang="fr-FR" sz="8900" dirty="0"/>
          </a:p>
        </p:txBody>
      </p:sp>
    </p:spTree>
    <p:extLst>
      <p:ext uri="{BB962C8B-B14F-4D97-AF65-F5344CB8AC3E}">
        <p14:creationId xmlns:p14="http://schemas.microsoft.com/office/powerpoint/2010/main" val="1177056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Ny mpanota dia ho very,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Raha tsy mba miova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103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hahazo tena hery,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Raha mino tsara Anao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591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Tompo, Zanakondry tsara,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Ampy re ilay ranao,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222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helohin’ny Mpitsara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‘Zay mpanota afakao.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698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Enga anie 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mba hiely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an’izao tontolo izao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744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Ilehy Ony mahafaly,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Manadio sy manavao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182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Tompo, Zanakondry tsara,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Ampy re ilay ranao,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030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helohin’ny Mpitsara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‘Zay mpanota afakao.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41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Ry fitiavan’i Jesosy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‘Zay voahombo ho anay,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46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Ony be sy mahavonjy,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Aoka ho lasanao ‘zahay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70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Tompo, Zanakondry tsara,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Ampy re ilay ranao,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23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helohin’ny Mpitsara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‘Zay mpanota afakao.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60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Fa misento ny fanahy,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‘Zay etý an-tany ‘zao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987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Malahelo sy manahy,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Sao ho voan’izay natao.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28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Tompo, Zanakondry tsara,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Ampy re ilay ranao,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34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helohin’ny Mpitsara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‘Zay mpanota afakao.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3407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76</Words>
  <Application>Microsoft Office PowerPoint</Application>
  <PresentationFormat>Affichage à l'écran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Helvetica Inserat LT Std</vt:lpstr>
      <vt:lpstr>Thème Office</vt:lpstr>
      <vt:lpstr>99 - Ry fitiavan'i Jesosy</vt:lpstr>
      <vt:lpstr>1 Ry fitiavan’i Jesosy ! ‘Zay voahombo ho anay,</vt:lpstr>
      <vt:lpstr>Ony be sy mahavonjy, Aoka ho lasanao ‘zahay !</vt:lpstr>
      <vt:lpstr>Tompo, Zanakondry tsara, Ampy re ilay ranao,</vt:lpstr>
      <vt:lpstr>Tsy helohin’ny Mpitsara ‘Zay mpanota afakao.</vt:lpstr>
      <vt:lpstr>2 Fa misento ny fanahy, ‘Zay etý an-tany ‘zao ;</vt:lpstr>
      <vt:lpstr>Malahelo sy manahy, Sao ho voan’izay natao.</vt:lpstr>
      <vt:lpstr>Tompo, Zanakondry tsara, Ampy re ilay ranao,</vt:lpstr>
      <vt:lpstr>Tsy helohin’ny Mpitsara ‘Zay mpanota afakao.</vt:lpstr>
      <vt:lpstr>3 Ny mpanota dia ho very, Raha tsy mba miova izao.</vt:lpstr>
      <vt:lpstr>Fa hahazo tena hery, Raha mino tsara Anao !</vt:lpstr>
      <vt:lpstr>Tompo, Zanakondry tsara, Ampy re ilay ranao,</vt:lpstr>
      <vt:lpstr>Tsy helohin’ny Mpitsara ‘Zay mpanota afakao.</vt:lpstr>
      <vt:lpstr>4 Enga anie  ka mba hiely Ho an’izao tontolo izao</vt:lpstr>
      <vt:lpstr>Ilehy Ony mahafaly, Manadio sy manavao !</vt:lpstr>
      <vt:lpstr>Tompo, Zanakondry tsara, Ampy re ilay ranao,</vt:lpstr>
      <vt:lpstr>Tsy helohin’ny Mpitsara ‘Zay mpanota afakao.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2016-02-10T17:32:55Z</dcterms:modified>
</cp:coreProperties>
</file>