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100 - Moa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va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fahoriana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?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416813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99140" y="2766219"/>
            <a:ext cx="101422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Moa mba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 misy va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Fahoriana toy izao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‘Lay Mpanisy soa,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 sy Mpanjaka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66841" y="2766219"/>
            <a:ext cx="88103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Entina tsy meloka,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Entina any Kalvary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6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7848" y="2766219"/>
            <a:ext cx="89283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He, ny lanivoany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Voatsindron-defona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Tongotra aman-tanany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Voafantsika avokoa,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2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fa ny ainy koa,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Foiny tany Kalvary.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Mafy ‘zay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Mafy nefa zakanao,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 anay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niaretanao izay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Menatra aho, Jeso ô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hadino Kalvary.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67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7848" y="2766219"/>
            <a:ext cx="89283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Taomy aho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any Kalvary,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foko tsy madio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diovinao anio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32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Ento aho, Jeso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Ento any Kalvary.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02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100 - Moa mba efa nisy va fahoriana toy izao?</vt:lpstr>
      <vt:lpstr>1 Moa mba  efa misy va Fahoriana toy izao ! Jeso ‘Lay Mpanisy soa, Tompo sy Mpanjaka koa</vt:lpstr>
      <vt:lpstr>Entina tsy meloka, Entina any Kalvary ?</vt:lpstr>
      <vt:lpstr>2 He, ny lanivoany Voatsindron-defona ! Tongotra aman-tanany Voafantsika avokoa,</vt:lpstr>
      <vt:lpstr>Eny, fa ny ainy koa, Foiny tany Kalvary.</vt:lpstr>
      <vt:lpstr>3 Mafy ‘zay  ry Jeso ô ! Mafy nefa zakanao, Ny fitiavanao anay ! No niaretanao izay</vt:lpstr>
      <vt:lpstr>Menatra aho, Jeso ô Raha hadino Kalvary.</vt:lpstr>
      <vt:lpstr>4 Taomy aho  Jeso ô ! Mba ho any Kalvary, Ka ny foko tsy madio Mba diovinao anio !</vt:lpstr>
      <vt:lpstr>Ento aho, Jeso ô ! Ento any Kalvary.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2016-02-10T17:31:22Z</dcterms:modified>
</cp:coreProperties>
</file>