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4" d="100"/>
          <a:sy n="44" d="100"/>
        </p:scale>
        <p:origin x="2448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fijaliana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hazo fijaliana,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Tomponay,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tena fitoriana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tianao ’zahay.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hazo fijaliana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manambara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ny fahoriana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Nihatra taminao.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hazo fijaliana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mampiseho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tokony hariana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ota mahavoa.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Isaoranay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isaoranay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ny fitiavana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Nataonao taminay.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92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20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101 - Ny hazo fijaliana</vt:lpstr>
      <vt:lpstr>1 Ny hazo fijaliana, Ry Jeso Tomponay, Dia tena fitoriana Fa tianao ’zahay.</vt:lpstr>
      <vt:lpstr>2 Ny hazo fijaliana Dia manambara izao Fa be ny fahoriana Nihatra taminao.</vt:lpstr>
      <vt:lpstr>3 Ny hazo fijaliana No mampiseho koa Fa tokony hariana Ny ota mahavoa.</vt:lpstr>
      <vt:lpstr>4 Isaoranay  dia isaoranay Hianao,  ry Tomponay, Fa be ny fitiavana Nataonao taminay.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83</cp:revision>
  <dcterms:created xsi:type="dcterms:W3CDTF">2015-02-15T12:43:03Z</dcterms:created>
  <dcterms:modified xsi:type="dcterms:W3CDTF">2016-02-10T18:37:20Z</dcterms:modified>
</cp:coreProperties>
</file>