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32" d="100"/>
          <a:sy n="32" d="100"/>
        </p:scale>
        <p:origin x="2778" y="15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102 -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Reharehako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hazo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87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Reharehako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hazo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Nijalian’i Kristy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Manda fiarovana avo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Ialofako atý.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04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Azon-doza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maro aho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Tery koa ny làlana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ilaozan’i Jesosy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Mpanome fiadanana.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76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Raha lany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re ny andro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Mampiadana indray,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hadinoko ny hazo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Nentin’ny Mpamonjinay.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96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37805" y="2766219"/>
            <a:ext cx="941961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Ny anjara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atý an-tany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mba mahavesatra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Noho ny hazo fijalianao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Hazo mahasambatra.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Amen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8936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13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Inserat LT Std</vt:lpstr>
      <vt:lpstr>Thème Office</vt:lpstr>
      <vt:lpstr>102 - Reharehako  ny hazo</vt:lpstr>
      <vt:lpstr>1 Reharehako  ny hazo Nijalian’i Kristy ; Manda fiarovana avo Ialofako atý.</vt:lpstr>
      <vt:lpstr>2 Azon-doza  maro aho Tery koa ny làlana ; Tsy ilaozan’i Jesosy Mpanome fiadanana.</vt:lpstr>
      <vt:lpstr>3 Raha lany  re ny andro Mampiadana indray, Tsy hadinoko ny hazo Nentin’ny Mpamonjinay.</vt:lpstr>
      <vt:lpstr>4 Ny anjara  atý an-tany Tsy mba mahavesatra Noho ny hazo fijalianao Hazo mahasambatra. Amen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85</cp:revision>
  <dcterms:created xsi:type="dcterms:W3CDTF">2015-02-15T12:43:03Z</dcterms:created>
  <dcterms:modified xsi:type="dcterms:W3CDTF">2016-02-10T18:31:58Z</dcterms:modified>
</cp:coreProperties>
</file>