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5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103 - </a:t>
            </a:r>
            <a:r>
              <a:rPr lang="fr-FR" sz="8000" spc="-3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fijaliana</a:t>
            </a:r>
            <a:endParaRPr lang="fr-FR" spc="-300" dirty="0"/>
          </a:p>
        </p:txBody>
      </p:sp>
    </p:spTree>
    <p:extLst>
      <p:ext uri="{BB962C8B-B14F-4D97-AF65-F5344CB8AC3E}">
        <p14:creationId xmlns:p14="http://schemas.microsoft.com/office/powerpoint/2010/main" val="227072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42900" y="2611438"/>
            <a:ext cx="9829800" cy="16351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4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 Ny teniny fahefatra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tena mampangovitra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Niantso Izy, hoe :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Ry Ray,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Nahoana Aho no afoy ?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47812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7150" y="2411413"/>
            <a:ext cx="9258300" cy="20351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 Izao no dia nandaozana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tam-pahoriana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Hahafaka ny tahotro,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tonga ny fotoako.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70240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0" y="2583260"/>
            <a:ext cx="9715500" cy="16914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5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 Ny otako izay nentiny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Nahory ny fanahiny,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nitarainany hoe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Mangetaheta Aho re !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52937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5725" y="2440385"/>
            <a:ext cx="9315450" cy="19772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 Mangidy,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Jesosy ô,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loza niaretanao,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mba ho mamiko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avotra, izay vitanao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43024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5725" y="2697560"/>
            <a:ext cx="9315450" cy="14628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6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 Hoy Izy indray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Tanteraka ! »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teny mahasambatra.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Tanteraka ny asany,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Voavotra ny olony.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73277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7163" y="2582863"/>
            <a:ext cx="8829675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7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 Ny teny farany indray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Nilaza ny rahatrizay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Atolotro ny aiko izao,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Ray, ho eo an-tànanao !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74695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 Izany dia mamiko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Hiorina ao anatiko,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teny hotononiko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amim-pahafatesako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5993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85825" y="2582863"/>
            <a:ext cx="10915650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hazo-fijaliana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maintsy hotsarovana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Henoy, ry fanahiko,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tenin’ny Mpamonjinao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7068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00050" y="2840038"/>
            <a:ext cx="9944100" cy="11779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1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teny voalohany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Mihevitra ny rafiny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Mba mamelà ny helony,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jamba ny fanahiny !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95365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8600" y="2840038"/>
            <a:ext cx="9601200" cy="11779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Izaho koa Jeso ô !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jamba sady ratsy fo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jereo sy iantrao,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 ho tonga olonao.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1524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2925" y="2554288"/>
            <a:ext cx="10229850" cy="17494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2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Ilay meloka tanilany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Naniry mba ho raisiny,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Nomeny toky tsara io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Ho any Paradisa anio !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0250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554288"/>
            <a:ext cx="9429750" cy="17494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Raha avy ny anjarako,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tapitra ny androko,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aho Tompo ô,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any Paradisanao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76095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97560"/>
            <a:ext cx="8515350" cy="14628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Vakiteny 3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Dia hitany ny reniny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Tomany teo akaikiny,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 ny tsindronin-defona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feno fisentoana.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83938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" y="2611438"/>
            <a:ext cx="9201150" cy="16351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Dia Jaona no natolony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zanany ho solony :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Mba raisonao,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Jaona ô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reninao ny reniko ! »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95535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" y="2725738"/>
            <a:ext cx="9029700" cy="14065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Tsarovy aho,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ô !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ao am-pahoriako,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Iraho ny mpianatrao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Hanampy ny mpanomponao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420148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55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103 - Ny hazo fijaliana</vt:lpstr>
      <vt:lpstr>1 Ny hazo-fijaliana Tsy maintsy hotsarovana ; Henoy, ry fanahiko, Ny tenin’ny Mpamonjinao !</vt:lpstr>
      <vt:lpstr>Vakiteny 1 2 Ny teny voalohany Mihevitra ny rafiny : « Mba mamelà ny helony, Fa jamba ny fanahiny ! »</vt:lpstr>
      <vt:lpstr>3 Izaho koa Jeso ô ! Dia jamba sady ratsy fo ; Ka mba jereo sy iantrao, Fa te ho tonga olonao.</vt:lpstr>
      <vt:lpstr>Vakiteny 2 4 Ilay meloka tanilany Naniry mba ho raisiny, Nomeny toky tsara io : « Ho any Paradisa anio ! »</vt:lpstr>
      <vt:lpstr>5 Raha avy ny anjarako, Ka tapitra ny androko, Mba raiso aho Tompo ô, Ho any Paradisanao !</vt:lpstr>
      <vt:lpstr>Vakiteny 3 6 Dia hitany ny reniny Tomany teo akaikiny, Toy ny tsindronin-defona Ka feno fisentoana.</vt:lpstr>
      <vt:lpstr>7 Dia Jaona no natolony Ho zanany ho solony : « Mba raisonao,  ry Jaona ô Ho reninao ny reniko ! »</vt:lpstr>
      <vt:lpstr>8 Tsarovy aho,  Tompo ô ! Raha ao am-pahoriako, Iraho ny mpianatrao Hanampy ny mpanomponao !</vt:lpstr>
      <vt:lpstr>Vakiteny 4 9 Ny teniny fahefatra No tena mampangovitra ; Niantso Izy, hoe :  « Ry Ray, Nahoana Aho no afoy ? »</vt:lpstr>
      <vt:lpstr>10 Izao no dia nandaozana Anao tam-pahoriana ; Hahafaka ny tahotro, Raha tonga ny fotoako.</vt:lpstr>
      <vt:lpstr>Vakiteny 5 11 Ny otako izay nentiny Nahory ny fanahiny, Ka nitarainany hoe : « Mangetaheta Aho re ! »</vt:lpstr>
      <vt:lpstr>12 Mangidy,  ry Jesosy ô, Ny loza niaretanao, Ka aoka mba ho mamiko Ny avotra, izay vitanao !</vt:lpstr>
      <vt:lpstr>Vakiteny 6 13 Hoy Izy indray : « Tanteraka ! » He ! teny mahasambatra. Tanteraka ny asany, Voavotra ny olony.</vt:lpstr>
      <vt:lpstr>Vakiteny 7 14 Ny teny farany indray Nilaza ny rahatrizay : « Atolotro ny aiko izao, Ry Ray, ho eo an-tànanao ! »</vt:lpstr>
      <vt:lpstr>15 Izany dia mamiko Hiorina ao anatiko, Ka teny hotononiko Eo amim-pahafatesako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2016-02-10T18:36:44Z</dcterms:modified>
</cp:coreProperties>
</file>