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7" autoAdjust="0"/>
    <p:restoredTop sz="86391" autoAdjust="0"/>
  </p:normalViewPr>
  <p:slideViewPr>
    <p:cSldViewPr snapToGrid="0">
      <p:cViewPr>
        <p:scale>
          <a:sx n="28" d="100"/>
          <a:sy n="28" d="100"/>
        </p:scale>
        <p:origin x="2898" y="16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10/02/2016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104 -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Raha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mijery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 </a:t>
            </a:r>
            <a:r>
              <a:rPr lang="fr-FR" sz="8000" dirty="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hazo</a:t>
            </a: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/>
            </a:r>
            <a:b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dirty="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(</a:t>
            </a:r>
            <a:r>
              <a:rPr lang="fr-FR" sz="8000" err="1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Maintimolaly</a:t>
            </a: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2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Raha mijery 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hazo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Nijalian’i Jesosy,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misy izay malaza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Na izay mirehareha.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144992" y="2766219"/>
            <a:ext cx="88540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Aza miavonavona,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indro ny Mpanavotra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dian’i Jesosy Kristy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No arahina isan-andro.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0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Indro ! ny rany mandeha,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Voahombo ny tànany,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Nijaly, ka dia maty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Nisolo olo-meloka.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73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Raha ahy ‘zao tany izao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Sy ny aminy rehetra,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ho azoko havaly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fitiavan’i Jeso.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95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314325" y="2766219"/>
            <a:ext cx="851535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foko omeko Azy,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Fanahiko hatolotro ;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Tsy mba mendrika Azy ‘zany</a:t>
            </a:r>
            <a:b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Jeso no mety mandray.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3441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33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104 - Raha mijery ny hazo (Maintimolaly)</vt:lpstr>
      <vt:lpstr>1 Raha mijery  ny hazo Nijalian’i Jesosy, Tsy misy izay malaza Na izay mirehareha.</vt:lpstr>
      <vt:lpstr>2 Aza miavonavona, Fa indro ny Mpanavotra ; Ny dian’i Jesosy Kristy No arahina isan-andro.</vt:lpstr>
      <vt:lpstr>3 Indro ! ny rany mandeha, Voahombo ny tànany, Nijaly, ka dia maty Nisolo olo-meloka.</vt:lpstr>
      <vt:lpstr>4 Raha ahy ‘zao tany izao Sy ny aminy rehetra, Tsy ho azoko havaly Ny fitiavan’i Jeso.</vt:lpstr>
      <vt:lpstr>5 Ny foko omeko Azy, Fanahiko hatolotro ; Tsy mba mendrika Azy ‘zany Fa Jeso no mety mandray.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86</cp:revision>
  <dcterms:created xsi:type="dcterms:W3CDTF">2015-02-15T12:43:03Z</dcterms:created>
  <dcterms:modified xsi:type="dcterms:W3CDTF">2016-02-10T18:33:00Z</dcterms:modified>
</cp:coreProperties>
</file>