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4" d="100"/>
          <a:sy n="44" d="100"/>
        </p:scale>
        <p:origin x="2448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105 -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Tsinjovy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havoana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23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Tsinjovy ilay havoana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Arý Jerosalema,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io Golgota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tadidio ange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3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tao, nivesatra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Nijaly sy nolavina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novonoina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takatra heverina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entan-dehibe,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nentin’ny Mpisolo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diniho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43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nentiny daholo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heloka natao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tonga Izy hanavao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tontolo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15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helotsika koa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nivesarany,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manaraha Azy,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mpianany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tao Golgota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rany nitete,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vita ho antsika re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vonjy lehibe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23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105 - Tsinjovy  ilay havoana</vt:lpstr>
      <vt:lpstr>1 Tsinjovy ilay havoana Arý Jerosalema, Fa io Golgota ! Mba tadidio ange !</vt:lpstr>
      <vt:lpstr>Fa tao, nivesatra  ny ota Ny Tompo Masina Nijaly sy nolavina Ka novonoina !</vt:lpstr>
      <vt:lpstr>2 Tsy takatra heverina Ny entan-dehibe, Izay nentin’ny Mpisolo Ka mba diniho re !</vt:lpstr>
      <vt:lpstr>Fa nentiny daholo Ny heloka natao Fa tonga Izy hanavao Izao tontolo izao</vt:lpstr>
      <vt:lpstr>3 Ny helotsika koa izao Dia nivesarany, Ka manaraha Azy, Mba ho mpianany !</vt:lpstr>
      <vt:lpstr>Raha tao Golgota Izy, Ny rany nitete, Ka vita ho antsika re Ny vonjy lehibe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88</cp:revision>
  <dcterms:created xsi:type="dcterms:W3CDTF">2015-02-15T12:43:03Z</dcterms:created>
  <dcterms:modified xsi:type="dcterms:W3CDTF">2016-02-10T18:38:04Z</dcterms:modified>
</cp:coreProperties>
</file>