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5" d="100"/>
          <a:sy n="35" d="100"/>
        </p:scale>
        <p:origin x="2688" y="1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106 -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fitiavana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nijaly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68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Indro,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Fitiavana nijaly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Teo amin’ny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hazo-fijaliana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9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ratsy nivonona hifaly,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Handresy ny Zanaka-lahy Tokana.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77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Indro, ny Fitiavana mahery,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Nitondra ny heloky ny olony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6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niady hanafaka ny very,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ainy no avotra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natolony.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41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Izy nijaly mafy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tao Golgota,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Voahombo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tongotra aman-tanany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16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nisolo antsika izay mpanota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fadiranovana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fanahiny.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8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O, ry Mpamonjy, mba hazony aho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Hijery ny hazo-fijaliana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13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Olona meloka aho ka afaho,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Hialoka amin’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5810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52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106 - Indro ny fitiavana nijaly</vt:lpstr>
      <vt:lpstr>1 Indro,  ny Fitiavana nijaly Teo amin’ny  hazo-fijaliana ;</vt:lpstr>
      <vt:lpstr>Ary ny ratsy nivonona hifaly, Handresy ny Zanaka-lahy Tokana.</vt:lpstr>
      <vt:lpstr>2 Indro, ny Fitiavana mahery, Nitondra ny heloky ny olony ;</vt:lpstr>
      <vt:lpstr>Izy niady hanafaka ny very, Ny ainy no avotra  ka natolony.</vt:lpstr>
      <vt:lpstr>3 Izy nijaly mafy  tao Golgota, Voahombo  ny tongotra aman-tanany ;</vt:lpstr>
      <vt:lpstr>Izy nisolo antsika izay mpanota Ka fadiranovana  ny fanahiny.</vt:lpstr>
      <vt:lpstr>4 O, ry Mpamonjy, mba hazony aho Hijery ny hazo-fijaliana !</vt:lpstr>
      <vt:lpstr>Olona meloka aho ka afaho, Hialoka amin’ ny fitiavanao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88</cp:revision>
  <dcterms:created xsi:type="dcterms:W3CDTF">2015-02-15T12:43:03Z</dcterms:created>
  <dcterms:modified xsi:type="dcterms:W3CDTF">2016-02-11T03:29:03Z</dcterms:modified>
</cp:coreProperties>
</file>