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51" d="100"/>
          <a:sy n="51" d="100"/>
        </p:scale>
        <p:origin x="2238" y="1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108 -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hazo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fijalianao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80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9569" y="2766219"/>
            <a:ext cx="924313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Ny hazo-fijalianao,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 Tompo maminay,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an’izao tontolo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famonjena ho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00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65035" y="2766219"/>
            <a:ext cx="881393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Mivelatra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 ka hitanay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Izany fitiavana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ampianaro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be fitia toa 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26850" y="2766219"/>
            <a:ext cx="959770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He ! latsaka 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 ho avotray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ranao masina sy soa ;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sasao re izahay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olonao madio tokoa !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11672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55705" y="2766219"/>
            <a:ext cx="883259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Voatolotra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 mba ho 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famonjena vitanao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tariho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Handray ny fahasoavanao.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66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5746" y="2766219"/>
            <a:ext cx="911250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Mamiratra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 ka tazanay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 fonenanao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tantano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mendrika ho mponina 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30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11689" y="2766219"/>
            <a:ext cx="872062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Ndrey, tena mahafinaritra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miara-monina aminao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ampio izahay hiaritra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hazo-fijalianao.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4822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24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108 - Ny hazo fijalianao</vt:lpstr>
      <vt:lpstr>1 Ny hazo-fijalianao, Ry Jeso Tompo maminay, Dia an’izao tontolo izao Ka famonjena ho anay.</vt:lpstr>
      <vt:lpstr>2 Mivelatra  eo ka hitanay Izany fitiavana ; Ka ampianaro izahay Ho be fitia toa Anao !</vt:lpstr>
      <vt:lpstr>3 He ! latsaka  eo ho avotray Ny ranao masina sy soa ; Ka mba sasao re izahay Ho olonao madio tokoa !</vt:lpstr>
      <vt:lpstr>4 Voatolotra  eo mba ho anay Ny famonjena vitanao ; Ka mba tariho izahay Handray ny fahasoavanao.</vt:lpstr>
      <vt:lpstr>5 Mamiratra  eo ka tazanay Ny lanitra fonenanao ; Ka mba tantano izahay Ho mendrika ho mponina ao !</vt:lpstr>
      <vt:lpstr>6 Ndrey, tena mahafinaritra Ny miara-monina aminao ; Ka ampio izahay hiaritra Ny hazo-fijalianao.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90</cp:revision>
  <dcterms:created xsi:type="dcterms:W3CDTF">2015-02-15T12:43:03Z</dcterms:created>
  <dcterms:modified xsi:type="dcterms:W3CDTF">2016-02-11T03:22:02Z</dcterms:modified>
</cp:coreProperties>
</file>