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1" autoAdjust="0"/>
  </p:normalViewPr>
  <p:slideViewPr>
    <p:cSldViewPr snapToGrid="0">
      <p:cViewPr varScale="1">
        <p:scale>
          <a:sx n="49" d="100"/>
          <a:sy n="49" d="100"/>
        </p:scale>
        <p:origin x="66" y="348"/>
      </p:cViewPr>
      <p:guideLst/>
    </p:cSldViewPr>
  </p:slideViewPr>
  <p:outlineViewPr>
    <p:cViewPr>
      <p:scale>
        <a:sx n="33" d="100"/>
        <a:sy n="33" d="100"/>
      </p:scale>
      <p:origin x="0" y="-13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0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70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73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6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86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50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72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62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4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02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63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66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239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109 </a:t>
            </a:r>
            <a:r>
              <a:rPr lang="fr-FR" sz="96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96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6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Nahafoy</a:t>
            </a: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aiko</a:t>
            </a: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Aho</a:t>
            </a:r>
            <a:endParaRPr lang="fr-FR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9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Nahafoy</a:t>
            </a: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aiko</a:t>
            </a: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Aho,</a:t>
            </a:r>
            <a:b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Hanavotako</a:t>
            </a: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Ka </a:t>
            </a:r>
            <a:r>
              <a:rPr lang="fr-FR" sz="9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nalatsako</a:t>
            </a: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rako</a:t>
            </a: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Nisoloako</a:t>
            </a: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endParaRPr lang="fr-FR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07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He !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aiko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nomeko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mpanota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very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e !</a:t>
            </a:r>
            <a:b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Aiza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afoinao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re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Ahy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Tomponao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?</a:t>
            </a:r>
            <a:endParaRPr lang="fr-FR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2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Lapan-dRaiko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ambony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Voninahi-dehibe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No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nilaozako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hamonjy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hanafa-doza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endParaRPr lang="fr-FR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5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‘Zay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voafitak’i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Satana</a:t>
            </a:r>
            <a:b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nozoin-doza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b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Aiza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afoinao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re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Ahy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Tomponao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?</a:t>
            </a:r>
            <a:endParaRPr lang="fr-FR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3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mahagaga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atolotro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Famonjena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vidina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Famelana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otanao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Fitiavan-tsy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voafetra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Lova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an-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danitra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b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Aiza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afoinao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re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Ahy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Tomponao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?</a:t>
            </a:r>
            <a:endParaRPr lang="fr-FR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3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4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Indro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! </a:t>
            </a:r>
            <a:b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omeko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tenako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Ka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misy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‘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zay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foiko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‘Zay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rehetra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8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tianao</a:t>
            </a:r>
            <a:r>
              <a:rPr lang="fr-FR" sz="8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6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Eso, </a:t>
            </a:r>
            <a:r>
              <a:rPr lang="fr-FR" sz="9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latsa</a:t>
            </a: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9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ahoako</a:t>
            </a: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9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9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mpanomponao</a:t>
            </a: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No ho </a:t>
            </a:r>
            <a:r>
              <a:rPr lang="fr-FR" sz="9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zavatra</a:t>
            </a: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kendreko</a:t>
            </a: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Raiso</a:t>
            </a: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re</a:t>
            </a: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zanakao</a:t>
            </a:r>
            <a:r>
              <a:rPr lang="fr-FR" sz="9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0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32</Words>
  <Application>Microsoft Office PowerPoint</Application>
  <PresentationFormat>Grand écran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109   Nahafoy  ny aiko Aho</vt:lpstr>
      <vt:lpstr>1 Nahafoy  ny aiko Aho, Hanavotako anao, Ka nalatsako ny rako, Nisoloako anao ;</vt:lpstr>
      <vt:lpstr>He ! ny aiko no nomeko, Ry mpanota very e ! Aiza izay afoinao re, Mba ho Ahy Tomponao ?</vt:lpstr>
      <vt:lpstr>2 Lapan-dRaiko  ao ambony, Voninahi-dehibe, No nilaozako hamonjy Sy hanafa-doza anao,</vt:lpstr>
      <vt:lpstr>‘Zay voafitak’i Satana Sy nozoin-doza be ! Aiza izay afoinao re, Mba ho Ahy Tomponao ?</vt:lpstr>
      <vt:lpstr>3 Soa be  sy mahagaga No atolotro anao ; Famonjena  tsy vidina, Famelana otanao.</vt:lpstr>
      <vt:lpstr>Fitiavan-tsy voafetra Lova ao an-danitra ao ! Aiza izay afoinao re, Mba ho Ahy Tomponao ?</vt:lpstr>
      <vt:lpstr>4 Indro, Tompo !  fa omeko Ho Anao ny tenako, Ka tsy misy ‘zay tsy foiko ‘Zay rehetra tianao !</vt:lpstr>
      <vt:lpstr>Eso, latsa, tsy ahoako Fa ny ho mpanomponao No ho zavatra kendreko, Raiso re ny zanakao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93</cp:revision>
  <dcterms:created xsi:type="dcterms:W3CDTF">2015-02-15T12:43:03Z</dcterms:created>
  <dcterms:modified xsi:type="dcterms:W3CDTF">2023-04-06T14:33:45Z</dcterms:modified>
</cp:coreProperties>
</file>