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49" d="100"/>
          <a:sy n="49" d="100"/>
        </p:scale>
        <p:origin x="96" y="348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84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3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6600" dirty="0">
                <a:latin typeface="Helvetica Inserat LT Std" panose="020B0806030702050204" pitchFamily="34" charset="0"/>
              </a:rPr>
              <a:t>110</a:t>
            </a:r>
            <a:r>
              <a:rPr lang="fr-FR" sz="22100" dirty="0">
                <a:latin typeface="Helvetica Inserat LT Std" panose="020B0806030702050204" pitchFamily="34" charset="0"/>
              </a:rPr>
              <a:t> </a:t>
            </a:r>
            <a:r>
              <a:rPr lang="fr-FR" sz="22100" dirty="0" smtClean="0">
                <a:latin typeface="Helvetica Inserat LT Std" panose="020B0806030702050204" pitchFamily="34" charset="0"/>
              </a:rPr>
              <a:t/>
            </a:r>
            <a:br>
              <a:rPr lang="fr-FR" sz="22100" dirty="0" smtClean="0">
                <a:latin typeface="Helvetica Inserat LT Std" panose="020B0806030702050204" pitchFamily="34" charset="0"/>
              </a:rPr>
            </a:br>
            <a:r>
              <a:rPr lang="fr-FR" sz="10700" dirty="0" err="1" smtClean="0">
                <a:latin typeface="Helvetica Inserat LT Std" panose="020B0806030702050204" pitchFamily="34" charset="0"/>
              </a:rPr>
              <a:t>Nomeko</a:t>
            </a:r>
            <a:r>
              <a:rPr lang="fr-FR" sz="10700" dirty="0" smtClean="0">
                <a:latin typeface="Helvetica Inserat LT Std" panose="020B0806030702050204" pitchFamily="34" charset="0"/>
              </a:rPr>
              <a:t> ho </a:t>
            </a:r>
            <a:r>
              <a:rPr lang="fr-FR" sz="10700" dirty="0" err="1">
                <a:latin typeface="Helvetica Inserat LT Std" panose="020B0806030702050204" pitchFamily="34" charset="0"/>
              </a:rPr>
              <a:t>anao</a:t>
            </a:r>
            <a:endParaRPr lang="fr-FR" sz="10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5 </a:t>
            </a:r>
            <a:r>
              <a:rPr lang="fr-FR" sz="9600" dirty="0" err="1">
                <a:latin typeface="Helvetica Inserat LT Std" panose="020B0806030702050204" pitchFamily="34" charset="0"/>
              </a:rPr>
              <a:t>Jesosy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</a:t>
            </a:r>
            <a:r>
              <a:rPr lang="fr-FR" sz="9600" dirty="0">
                <a:latin typeface="Helvetica Inserat LT Std" panose="020B0806030702050204" pitchFamily="34" charset="0"/>
              </a:rPr>
              <a:t> ô !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> no </a:t>
            </a:r>
            <a:r>
              <a:rPr lang="fr-FR" sz="9600" dirty="0" err="1">
                <a:latin typeface="Helvetica Inserat LT Std" panose="020B0806030702050204" pitchFamily="34" charset="0"/>
              </a:rPr>
              <a:t>teniko</a:t>
            </a:r>
            <a:r>
              <a:rPr lang="fr-FR" sz="9600" dirty="0">
                <a:latin typeface="Helvetica Inserat LT Std" panose="020B0806030702050204" pitchFamily="34" charset="0"/>
              </a:rPr>
              <a:t> :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Atolotro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aiko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sy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fo</a:t>
            </a:r>
            <a:r>
              <a:rPr lang="fr-FR" sz="9600" dirty="0">
                <a:latin typeface="Helvetica Inserat LT Std" panose="020B0806030702050204" pitchFamily="34" charset="0"/>
              </a:rPr>
              <a:t>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</a:t>
            </a:r>
            <a:r>
              <a:rPr lang="fr-FR" sz="9600" dirty="0" err="1">
                <a:latin typeface="Helvetica Inserat LT Std" panose="020B0806030702050204" pitchFamily="34" charset="0"/>
              </a:rPr>
              <a:t>Izany</a:t>
            </a:r>
            <a:r>
              <a:rPr lang="fr-FR" sz="9600" dirty="0">
                <a:latin typeface="Helvetica Inserat LT Std" panose="020B0806030702050204" pitchFamily="34" charset="0"/>
              </a:rPr>
              <a:t> no </a:t>
            </a:r>
            <a:r>
              <a:rPr lang="fr-FR" sz="9600" dirty="0" err="1">
                <a:latin typeface="Helvetica Inserat LT Std" panose="020B0806030702050204" pitchFamily="34" charset="0"/>
              </a:rPr>
              <a:t>isaorako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Mpamonjiko</a:t>
            </a:r>
            <a:r>
              <a:rPr lang="fr-FR" sz="9600" dirty="0">
                <a:latin typeface="Helvetica Inserat LT Std" panose="020B0806030702050204" pitchFamily="34" charset="0"/>
              </a:rPr>
              <a:t> !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8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6 </a:t>
            </a: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foko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raisonao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Oneno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hatretý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Ataovy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lapanao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Na </a:t>
            </a:r>
            <a:r>
              <a:rPr lang="fr-FR" sz="9600" dirty="0" err="1">
                <a:latin typeface="Helvetica Inserat LT Std" panose="020B0806030702050204" pitchFamily="34" charset="0"/>
              </a:rPr>
              <a:t>eto</a:t>
            </a:r>
            <a:r>
              <a:rPr lang="fr-FR" sz="9600" dirty="0">
                <a:latin typeface="Helvetica Inserat LT Std" panose="020B0806030702050204" pitchFamily="34" charset="0"/>
              </a:rPr>
              <a:t> na </a:t>
            </a:r>
            <a:r>
              <a:rPr lang="fr-FR" sz="9600" dirty="0" err="1">
                <a:latin typeface="Helvetica Inserat LT Std" panose="020B0806030702050204" pitchFamily="34" charset="0"/>
              </a:rPr>
              <a:t>arý</a:t>
            </a:r>
            <a:r>
              <a:rPr lang="fr-FR" sz="9600" dirty="0">
                <a:latin typeface="Helvetica Inserat LT Std" panose="020B0806030702050204" pitchFamily="34" charset="0"/>
              </a:rPr>
              <a:t>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0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Dia </a:t>
            </a:r>
            <a:r>
              <a:rPr lang="fr-FR" sz="9600" dirty="0" err="1">
                <a:latin typeface="Helvetica Inserat LT Std" panose="020B0806030702050204" pitchFamily="34" charset="0"/>
              </a:rPr>
              <a:t>tano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aho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Tompo</a:t>
            </a:r>
            <a:r>
              <a:rPr lang="fr-FR" sz="9600" dirty="0">
                <a:latin typeface="Helvetica Inserat LT Std" panose="020B0806030702050204" pitchFamily="34" charset="0"/>
              </a:rPr>
              <a:t> ô,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ho </a:t>
            </a:r>
            <a:r>
              <a:rPr lang="fr-FR" sz="9600" dirty="0" err="1">
                <a:latin typeface="Helvetica Inserat LT Std" panose="020B0806030702050204" pitchFamily="34" charset="0"/>
              </a:rPr>
              <a:t>fanananao</a:t>
            </a:r>
            <a:r>
              <a:rPr lang="fr-FR" sz="9600" dirty="0">
                <a:latin typeface="Helvetica Inserat LT Std" panose="020B0806030702050204" pitchFamily="34" charset="0"/>
              </a:rPr>
              <a:t> !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9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1 </a:t>
            </a:r>
            <a:r>
              <a:rPr lang="fr-FR" sz="9600" dirty="0" err="1">
                <a:latin typeface="Helvetica Inserat LT Std" panose="020B0806030702050204" pitchFamily="34" charset="0"/>
              </a:rPr>
              <a:t>Nomeko</a:t>
            </a:r>
            <a:r>
              <a:rPr lang="fr-FR" sz="9600" dirty="0">
                <a:latin typeface="Helvetica Inserat LT Std" panose="020B0806030702050204" pitchFamily="34" charset="0"/>
              </a:rPr>
              <a:t> ho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rako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masina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Hanavotra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Izay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tsy</a:t>
            </a:r>
            <a:r>
              <a:rPr lang="fr-FR" sz="9600" dirty="0">
                <a:latin typeface="Helvetica Inserat LT Std" panose="020B0806030702050204" pitchFamily="34" charset="0"/>
              </a:rPr>
              <a:t> marina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Ka dia </a:t>
            </a: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inona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No </a:t>
            </a:r>
            <a:r>
              <a:rPr lang="fr-FR" sz="9600" dirty="0" err="1">
                <a:latin typeface="Helvetica Inserat LT Std" panose="020B0806030702050204" pitchFamily="34" charset="0"/>
              </a:rPr>
              <a:t>Ahy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taminao</a:t>
            </a:r>
            <a:r>
              <a:rPr lang="fr-FR" sz="9600" dirty="0">
                <a:latin typeface="Helvetica Inserat LT Std" panose="020B0806030702050204" pitchFamily="34" charset="0"/>
              </a:rPr>
              <a:t> ?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2 </a:t>
            </a:r>
            <a:r>
              <a:rPr lang="fr-FR" sz="9600" dirty="0" err="1">
                <a:latin typeface="Helvetica Inserat LT Std" panose="020B0806030702050204" pitchFamily="34" charset="0"/>
              </a:rPr>
              <a:t>Nafoiko</a:t>
            </a:r>
            <a:r>
              <a:rPr lang="fr-FR" sz="9600" dirty="0">
                <a:latin typeface="Helvetica Inserat LT Std" panose="020B0806030702050204" pitchFamily="34" charset="0"/>
              </a:rPr>
              <a:t> ho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zava-tsoa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be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hanatonanao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Raiko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lehibe</a:t>
            </a:r>
            <a:r>
              <a:rPr lang="fr-FR" sz="9600" dirty="0">
                <a:latin typeface="Helvetica Inserat LT Std" panose="020B0806030702050204" pitchFamily="34" charset="0"/>
              </a:rPr>
              <a:t>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Ka dia </a:t>
            </a: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inona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No </a:t>
            </a:r>
            <a:r>
              <a:rPr lang="fr-FR" sz="9600" dirty="0" err="1">
                <a:latin typeface="Helvetica Inserat LT Std" panose="020B0806030702050204" pitchFamily="34" charset="0"/>
              </a:rPr>
              <a:t>Ahy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taminao</a:t>
            </a:r>
            <a:r>
              <a:rPr lang="fr-FR" sz="9600" dirty="0">
                <a:latin typeface="Helvetica Inserat LT Std" panose="020B0806030702050204" pitchFamily="34" charset="0"/>
              </a:rPr>
              <a:t> ?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3 </a:t>
            </a:r>
            <a:r>
              <a:rPr lang="fr-FR" sz="9600" dirty="0" err="1">
                <a:latin typeface="Helvetica Inserat LT Std" panose="020B0806030702050204" pitchFamily="34" charset="0"/>
              </a:rPr>
              <a:t>Izaho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Tomponao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Nijaly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mafy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re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Hanafaka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Mpanota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lehibe</a:t>
            </a:r>
            <a:r>
              <a:rPr lang="fr-FR" sz="9600" dirty="0">
                <a:latin typeface="Helvetica Inserat LT Std" panose="020B0806030702050204" pitchFamily="34" charset="0"/>
              </a:rPr>
              <a:t>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Ka dia </a:t>
            </a: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inona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No </a:t>
            </a:r>
            <a:r>
              <a:rPr lang="fr-FR" sz="9600" dirty="0" err="1">
                <a:latin typeface="Helvetica Inserat LT Std" panose="020B0806030702050204" pitchFamily="34" charset="0"/>
              </a:rPr>
              <a:t>Ahy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taminao</a:t>
            </a:r>
            <a:r>
              <a:rPr lang="fr-FR" sz="9600" dirty="0">
                <a:latin typeface="Helvetica Inserat LT Std" panose="020B0806030702050204" pitchFamily="34" charset="0"/>
              </a:rPr>
              <a:t> ?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2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4 </a:t>
            </a: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vonjy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lehibe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Nataoko</a:t>
            </a:r>
            <a:r>
              <a:rPr lang="fr-FR" sz="9600" dirty="0">
                <a:latin typeface="Helvetica Inserat LT Std" panose="020B0806030702050204" pitchFamily="34" charset="0"/>
              </a:rPr>
              <a:t> ho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rako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nitete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Handio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otanao</a:t>
            </a:r>
            <a:r>
              <a:rPr lang="fr-FR" sz="9600" dirty="0">
                <a:latin typeface="Helvetica Inserat LT Std" panose="020B0806030702050204" pitchFamily="34" charset="0"/>
              </a:rPr>
              <a:t> !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:,: Ka dia </a:t>
            </a: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inona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No </a:t>
            </a:r>
            <a:r>
              <a:rPr lang="fr-FR" sz="9600" dirty="0" err="1">
                <a:latin typeface="Helvetica Inserat LT Std" panose="020B0806030702050204" pitchFamily="34" charset="0"/>
              </a:rPr>
              <a:t>Ahy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taminao</a:t>
            </a:r>
            <a:r>
              <a:rPr lang="fr-FR" sz="9600" dirty="0">
                <a:latin typeface="Helvetica Inserat LT Std" panose="020B0806030702050204" pitchFamily="34" charset="0"/>
              </a:rPr>
              <a:t> ? :,:</a:t>
            </a:r>
            <a:endParaRPr lang="fr-F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48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62</Words>
  <Application>Microsoft Office PowerPoint</Application>
  <PresentationFormat>Grand écran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110  Nomeko ho anao</vt:lpstr>
      <vt:lpstr>1 Nomeko ho anao Ny rako masina, Hanavotra anao, Izay tsy marina !</vt:lpstr>
      <vt:lpstr>:,: Ka dia mba inona izao No Ahy taminao ? :,:</vt:lpstr>
      <vt:lpstr>2 Nafoiko ho anao Ny zava-tsoa be, Mba hanatonanao Ny Raiko lehibe !</vt:lpstr>
      <vt:lpstr>:,: Ka dia mba inona izao No Ahy taminao ? :,:</vt:lpstr>
      <vt:lpstr>3 Izaho Tomponao Nijaly mafy re, Hanafaka anao, Mpanota lehibe !</vt:lpstr>
      <vt:lpstr>:,: Ka dia mba inona izao No Ahy taminao ? :,:</vt:lpstr>
      <vt:lpstr>4 Ny vonjy lehibe Nataoko ho anao, Ny rako nitete Handio ny otanao !</vt:lpstr>
      <vt:lpstr>:,: Ka dia mba inona izao No Ahy taminao ? :,:</vt:lpstr>
      <vt:lpstr>5 Jesosy Tompo ô ! Izao no teniko : Atolotro Anao Ny aiko sy ny fo !</vt:lpstr>
      <vt:lpstr>:,: Izany no isaorako Anao Mpamonjiko ! :,:</vt:lpstr>
      <vt:lpstr>6 Ny foko raisonao, Oneno hatretý, Ataovy lapanao Na eto na arý !</vt:lpstr>
      <vt:lpstr>:,: Dia tano aho, Tompo ô, Mba ho fanananao !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95</cp:revision>
  <dcterms:created xsi:type="dcterms:W3CDTF">2015-02-15T12:43:03Z</dcterms:created>
  <dcterms:modified xsi:type="dcterms:W3CDTF">2023-04-05T16:11:58Z</dcterms:modified>
</cp:coreProperties>
</file>