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3018" y="16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111 -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Mpamonjy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8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Maintimolaly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Indro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Mpamonjy,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Mpanavotra antsika,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no manontany hoe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“ Tianao va Aho ? 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22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Izaho no Mpamonjy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mpisolo 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rako manontany hoe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“ Tianao va Aho ? 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9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fitiavako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mety miova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manontany hoe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“ Tianao va Aho ? 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66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Ry Jeso Tompoko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Malahelo ‘zahay,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fitiavanay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Mbola tsy toy inona.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48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53473" y="2766219"/>
            <a:ext cx="823705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Aelezo ao am-po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Hahazoanay hamaly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“ Tianay Hianao 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435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23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111 - Indro ny Mpamonjy (Maintimolaly)</vt:lpstr>
      <vt:lpstr>1 Indro  ny Mpamonjy, Mpanavotra antsika, Izy no manontany hoe : “ Tianao va Aho ? ”</vt:lpstr>
      <vt:lpstr>2 Izaho no Mpamonjy Sy mpisolo anao ; Ny rako manontany hoe : “ Tianao va Aho ? ”</vt:lpstr>
      <vt:lpstr>3 Ny fitiavako Tsy mety miova Ka mba manontany hoe : “ Tianao va Aho ? ”</vt:lpstr>
      <vt:lpstr>4 Ry Jeso Tompoko ! Malahelo ‘zahay, Ny fitiavanay Anao Mbola tsy toy inona.</vt:lpstr>
      <vt:lpstr>5 Aelezo ao am-po Ny fitiavanao, Hahazoanay hamaly : “ Tianay Hianao 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94</cp:revision>
  <dcterms:created xsi:type="dcterms:W3CDTF">2015-02-15T12:43:03Z</dcterms:created>
  <dcterms:modified xsi:type="dcterms:W3CDTF">2016-02-11T03:15:33Z</dcterms:modified>
</cp:coreProperties>
</file>