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7" autoAdjust="0"/>
    <p:restoredTop sz="86391" autoAdjust="0"/>
  </p:normalViewPr>
  <p:slideViewPr>
    <p:cSldViewPr snapToGrid="0">
      <p:cViewPr>
        <p:scale>
          <a:sx n="30" d="100"/>
          <a:sy n="30" d="100"/>
        </p:scale>
        <p:origin x="2838" y="15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112 - </a:t>
            </a:r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hahazo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zavatra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2750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Tsy dia ny hahazo soa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Arý an-danitra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No itiavako Anao,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 Andriamanitra.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2656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 Tsy noho ny atahorako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fijaliana,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noho ny fitiavanao,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No itiavako.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1666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 Voahombo, voalefona,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Voalatsa Hianao ;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Nahinjitra ny tànanao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Tambony hazo teo.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9910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4 Izaho no niaretanao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fijaliana ;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ranao nanavotana ahy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Izay fahavalonao.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9620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5 Ka moa tsy fitiavana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Havaliko Anao ?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foko no atolotro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Anao, ry Tompo ô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3476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6 Ry Jeso Kristy masina ô !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Deraiko Hianao,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Hianao Mpanjakako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Sy Andriamanitro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631368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</TotalTime>
  <Words>38</Words>
  <Application>Microsoft Office PowerPoint</Application>
  <PresentationFormat>Affichage à l'écran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Helvetica Inserat LT Std</vt:lpstr>
      <vt:lpstr>Thème Office</vt:lpstr>
      <vt:lpstr>112 - Tsy ny hahazo zavatra</vt:lpstr>
      <vt:lpstr>1 Tsy dia ny hahazo soa Arý an-danitra No itiavako Anao, Ry Andriamanitra.</vt:lpstr>
      <vt:lpstr>2 Tsy noho ny atahorako Ny fijaliana, Fa noho ny fitiavanao, No itiavako.</vt:lpstr>
      <vt:lpstr>3 Voahombo, voalefona, Voalatsa Hianao ; Nahinjitra ny tànanao Tambony hazo teo.</vt:lpstr>
      <vt:lpstr>4 Izaho no niaretanao Ny fijaliana ; Ny ranao nanavotana ahy Izay fahavalonao.</vt:lpstr>
      <vt:lpstr>5 Ka moa tsy fitiavana Havaliko Anao ? Ny foko no atolotro Anao, ry Tompo ô !</vt:lpstr>
      <vt:lpstr>6 Ry Jeso Kristy masina ô ! Deraiko Hianao, Fa Hianao Mpanjakako Sy Andriamanitro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95</cp:revision>
  <dcterms:created xsi:type="dcterms:W3CDTF">2015-02-15T12:43:03Z</dcterms:created>
  <dcterms:modified xsi:type="dcterms:W3CDTF">2016-02-11T03:04:38Z</dcterms:modified>
</cp:coreProperties>
</file>