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113 -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5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Jeso, Zanahary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 sy 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Nanome ny ainao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7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niaro loza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Tamin-tenanao,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mba tonga ory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7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Nentinao ny ratsy,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 nolavinao,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Lapa nialanao,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Jeso Tomponay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Manomezà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mpanomponao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88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Mamelà ny 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Manovà ny fo,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Diovy ny maloto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Tompo ô, Tsitoha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Vatolampinay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aman-dera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 ho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23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113 - Jeso, Zanahary!</vt:lpstr>
      <vt:lpstr>1 Jeso, Zanahary ! Masina sy to, Nanome ny ainao Noho ny olonao.</vt:lpstr>
      <vt:lpstr>2 Tsy niaro loza Tamin-tenanao, Fa mba tonga ory Noho ny olonao.</vt:lpstr>
      <vt:lpstr>3 Nentinao ny ratsy, Soa nolavinao, Lapa nialanao, Noho ny olonao.</vt:lpstr>
      <vt:lpstr>4 Jeso Tomponay ô ! Tompo masina, Manomezà soa Ny mpanomponao !</vt:lpstr>
      <vt:lpstr>5 Mamelà ny ota, Manovà ny fo, Diovy ny maloto ; Aoka ho olonao.</vt:lpstr>
      <vt:lpstr>6 Tompo ô, Tsitoha Vatolampinay ! Saotra aman-dera Raiso ho 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96</cp:revision>
  <dcterms:created xsi:type="dcterms:W3CDTF">2015-02-15T12:43:03Z</dcterms:created>
  <dcterms:modified xsi:type="dcterms:W3CDTF">2016-02-11T03:14:38Z</dcterms:modified>
</cp:coreProperties>
</file>