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46" d="100"/>
          <a:sy n="46" d="100"/>
        </p:scale>
        <p:origin x="2388" y="1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114 -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niala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aina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722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Jeso no niala 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Hanavotany 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Iza re no tsy hanaiky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Azy izao ?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62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Fa ny lapany ambony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Nialany fahizay,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Hamonjeny olom-bery,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Very tokoa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49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Fa izay manatona Azy,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mibebaka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am-po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Tsy hariany akory,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matokia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74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13260" y="2766219"/>
            <a:ext cx="871748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Mba avia,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havanay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Maneke ny Tomponao,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Maneke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Tompon’aina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Tomponao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01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Iantrao,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Tomponay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mialoka aminao,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Raisonao ‘zahay mpanota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olonao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0541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29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114 - Jeso no niala aina</vt:lpstr>
      <vt:lpstr>1 Jeso no niala aina Hanavotany anao, :,: Iza re no tsy hanaiky Azy izao ? :,:</vt:lpstr>
      <vt:lpstr>2 Fa ny lapany ambony Nialany fahizay, :,: Hamonjeny olom-bery, Very tokoa :,:</vt:lpstr>
      <vt:lpstr>3 Fa izay manatona Azy, Ka mibebaka  ao am-po :,: Tsy hariany akory, Ka matokia ! :,:</vt:lpstr>
      <vt:lpstr>4 Mba avia,  ry havanay ô ! Maneke ny Tomponao, :,: Maneke  ny Tompon’aina Ho Tomponao ! :,:</vt:lpstr>
      <vt:lpstr>5 Iantrao,  ry Tomponay ô ! Ny mialoka aminao, :,: Raisonao ‘zahay mpanota Ho olonao !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97</cp:revision>
  <dcterms:created xsi:type="dcterms:W3CDTF">2015-02-15T12:43:03Z</dcterms:created>
  <dcterms:modified xsi:type="dcterms:W3CDTF">2016-02-11T03:12:05Z</dcterms:modified>
</cp:coreProperties>
</file>