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115 -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lehibe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4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lehibe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Nolatsain’ny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nohajainy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5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voahombo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Kalvary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4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Ory loatra fahizay,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Zanak’ondry mora,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 mba ho solonay,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 voakora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tia, Jeso tia,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 voahombo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 tany Kalvary,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 re ny Tompo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Nalahelo,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 nanjo,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tsy nanota,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nijaly sitrapo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2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tia, Jeso tia,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 voahombo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 tany Kalvary,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 re ny Tompo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46113" y="2766219"/>
            <a:ext cx="96362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Jeso no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Mpamonjy tia,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Nahafoy ny ainy,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hamory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mania,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Hody amin-dRainy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7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voahombo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Kalvary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73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115 - Jeso Tompo lehibe</vt:lpstr>
      <vt:lpstr>1 Jeso Tompo lehibe, Iraky ny Rainy, Nolatsain’ny maro be, Tsy mba nohajainy !</vt:lpstr>
      <vt:lpstr>Jeso tia, Jeso tia, Maty voahombo ; Maty tany Kalvary, Maty re ny Tompo !</vt:lpstr>
      <vt:lpstr>2 Ory loatra fahizay, Zanak’ondry mora, Maty mba ho solonay, Sady voakora !</vt:lpstr>
      <vt:lpstr>Jeso tia, Jeso tia, Maty voahombo ; Maty tany Kalvary, Maty re ny Tompo !</vt:lpstr>
      <vt:lpstr>3 Nalahelo,  be nanjo, Nefa tsy nanota, Fa nijaly sitrapo</vt:lpstr>
      <vt:lpstr>Jeso tia, Jeso tia, Maty voahombo ; Maty tany Kalvary, Maty re ny Tompo !</vt:lpstr>
      <vt:lpstr>4 Jeso no  Mpamonjy tia, Nahafoy ny ainy, Mba hamory  ‘zay mania, Hody amin-dRainy !</vt:lpstr>
      <vt:lpstr>Jeso tia, Jeso tia, Maty voahombo ; Maty tany Kalvary, Maty re ny Tompo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100</cp:revision>
  <dcterms:created xsi:type="dcterms:W3CDTF">2015-02-15T12:43:03Z</dcterms:created>
  <dcterms:modified xsi:type="dcterms:W3CDTF">2023-06-04T07:22:54Z</dcterms:modified>
</cp:coreProperties>
</file>