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5" r:id="rId5"/>
    <p:sldId id="266" r:id="rId6"/>
    <p:sldId id="267" r:id="rId7"/>
    <p:sldId id="270" r:id="rId8"/>
    <p:sldId id="268" r:id="rId9"/>
    <p:sldId id="269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3048" y="17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117 - O,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Zanak'ondry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Hiraina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in-3 no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ity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92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Ampiadanonao izahay re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37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ry Zanakondry,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Hianao nijaly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Ory, voahombo,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Anefa tsy namely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helokay nalainao,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maty re ny ainao.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7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Mba iantrao izahay, ry Jeso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6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ry Zanakondry,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Hianao nijaly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Ory, voahombo,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Anefa tsy namely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1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helokay nalainao,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maty re ny ainao.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86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Mba iantrao izahay, ry Jeso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56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ry Zanakondry,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Hianao nijaly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Ory, voahombo,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Anefa tsy namely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63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helokay nalainao,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maty re ny ainao.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143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55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117 - O, ry Zanak'ondry! (Hiraina in-3 no fanao ity)</vt:lpstr>
      <vt:lpstr>O, ry Zanakondry, He ! Hianao nijaly ; Ory, voahombo, Anefa tsy namely ;</vt:lpstr>
      <vt:lpstr>Ny helokay nalainao, Ka maty re ny ainao.</vt:lpstr>
      <vt:lpstr>1 Mba iantrao izahay, ry Jeso !</vt:lpstr>
      <vt:lpstr>O, ry Zanakondry, He ! Hianao nijaly ; Ory, voahombo, Anefa tsy namely ;</vt:lpstr>
      <vt:lpstr>Ny helokay nalainao, Ka maty re ny ainao.</vt:lpstr>
      <vt:lpstr>2 Mba iantrao izahay, ry Jeso !</vt:lpstr>
      <vt:lpstr>O, ry Zanakondry, He ! Hianao nijaly ; Ory, voahombo, Anefa tsy namely ;</vt:lpstr>
      <vt:lpstr>Ny helokay nalainao, Ka maty re ny ainao.</vt:lpstr>
      <vt:lpstr>3 Ampiadanonao izahay re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99</cp:revision>
  <dcterms:created xsi:type="dcterms:W3CDTF">2015-02-15T12:43:03Z</dcterms:created>
  <dcterms:modified xsi:type="dcterms:W3CDTF">2016-02-11T03:08:29Z</dcterms:modified>
</cp:coreProperties>
</file>