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3108" y="17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zanakondry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60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Tompo,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manampia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harisika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am-panahy,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Hanompoako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mbola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an-tany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afoy fa mba tohany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hisaraka aminao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45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Mba jereo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Zanakondry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Voahombo sady 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Tompo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0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ny Rainay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namaly,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ny Zanany nijaly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Tamim-panaintainana.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ny Marina nijaly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hahaizako mifaly,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no niaretany.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2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ry foko, mangovita,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Manatòna mba hahita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fahafatesany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4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Eny, ry Mpamonjy 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meteza hanambara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harem-pitiavanao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hafanao ny foko.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hahaizako hanompo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hanaraka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Aoka aho hitomany,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mihevitra izany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Fahoriana nentinao.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7145" y="2766219"/>
            <a:ext cx="91097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Azoko ny famonjena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ry foko, manenena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ratsy vitanao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13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50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118 - Mba jereo  ny zanakondry</vt:lpstr>
      <vt:lpstr>1 Mba jereo  ny Zanakondry Voahombo sady ory, Nefa Tompo masina.</vt:lpstr>
      <vt:lpstr>He ! ny Rainay  tsy namaly, Raha ny Zanany nijaly Tamim-panaintainana.</vt:lpstr>
      <vt:lpstr>2 He ! ny Marina nijaly ! Mba hahaizako mifaly, Izay no niaretany.</vt:lpstr>
      <vt:lpstr>O ! ry foko, mangovita, Manatòna mba hahita Ny fahafatesany !</vt:lpstr>
      <vt:lpstr>3 Eny, ry Mpamonjy tsara Mba meteza hanambara Ny harem-pitiavanao ;</vt:lpstr>
      <vt:lpstr>Dia hafanao ny foko. Mba hahaizako hanompo Sy hanaraka Anao !</vt:lpstr>
      <vt:lpstr>4 Aoka aho hitomany, Raha mihevitra izany Fahoriana nentinao.</vt:lpstr>
      <vt:lpstr>Azoko ny famonjena ; O ! ry foko, manenena Noho ny ratsy vitanao !</vt:lpstr>
      <vt:lpstr>5 Tompo,  manampia ahy, Mba harisika  am-panahy, Hanompoako Anao</vt:lpstr>
      <vt:lpstr>Raha mbola  atý an-tany Aza afoy fa mba tohany Tsy hisaraka aminao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100</cp:revision>
  <dcterms:created xsi:type="dcterms:W3CDTF">2015-02-15T12:43:03Z</dcterms:created>
  <dcterms:modified xsi:type="dcterms:W3CDTF">2016-02-11T03:17:00Z</dcterms:modified>
</cp:coreProperties>
</file>