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2" r:id="rId3"/>
    <p:sldId id="264" r:id="rId4"/>
    <p:sldId id="263" r:id="rId5"/>
    <p:sldId id="265" r:id="rId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7" autoAdjust="0"/>
    <p:restoredTop sz="86391" autoAdjust="0"/>
  </p:normalViewPr>
  <p:slideViewPr>
    <p:cSldViewPr snapToGrid="0">
      <p:cViewPr>
        <p:scale>
          <a:sx n="28" d="100"/>
          <a:sy n="28" d="100"/>
        </p:scale>
        <p:origin x="2898" y="16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986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1233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3962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7120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6053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9691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2102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2670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122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4337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8524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9683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Autofit/>
          </a:bodyPr>
          <a:lstStyle/>
          <a:p>
            <a:pPr algn="ctr"/>
            <a:r>
              <a:rPr lang="fr-F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121 - </a:t>
            </a:r>
            <a:r>
              <a:rPr lang="fr-FR" sz="8000" dirty="0" err="1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Ry</a:t>
            </a:r>
            <a:r>
              <a:rPr lang="fr-F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Jesosy</a:t>
            </a:r>
            <a:r>
              <a:rPr lang="fr-FR" sz="800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, </a:t>
            </a: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ampombay</a:t>
            </a:r>
            <a:endParaRPr lang="fr-FR" sz="8000" dirty="0">
              <a:solidFill>
                <a:schemeClr val="bg2">
                  <a:lumMod val="25000"/>
                </a:schemeClr>
              </a:solidFill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4946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1 Ry Jesosy, ampombay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Fiadanana maharo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5427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-176741" y="2766219"/>
            <a:ext cx="9497483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pc="-15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Fo sy saina izahay,</a:t>
            </a:r>
            <a:br>
              <a:rPr lang="fr-FR" sz="8000" spc="-15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pc="-15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Ka mba ampahafantaro,</a:t>
            </a:r>
            <a:br>
              <a:rPr lang="fr-FR" sz="8000" spc="-15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pc="-15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Raha ny holatrao jerena,</a:t>
            </a:r>
            <a:br>
              <a:rPr lang="fr-FR" sz="8000" spc="-15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pc="-15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Fa Anao ny fandresena !</a:t>
            </a:r>
            <a:endParaRPr lang="fr-FR" spc="-150"/>
          </a:p>
        </p:txBody>
      </p:sp>
    </p:spTree>
    <p:extLst>
      <p:ext uri="{BB962C8B-B14F-4D97-AF65-F5344CB8AC3E}">
        <p14:creationId xmlns:p14="http://schemas.microsoft.com/office/powerpoint/2010/main" val="1761307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2 Ry Mpandresy, ambarao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Aminay ny vokatr’ady :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6896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-58208" y="2766219"/>
            <a:ext cx="9260417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pc="-15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Famonjena, aim-baovao</a:t>
            </a:r>
            <a:br>
              <a:rPr lang="fr-FR" sz="8000" spc="-15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pc="-15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No andramany sahady :</a:t>
            </a:r>
            <a:br>
              <a:rPr lang="fr-FR" sz="8000" spc="-15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pc="-15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Raha ny tafika miseho,</a:t>
            </a:r>
            <a:br>
              <a:rPr lang="fr-FR" sz="8000" spc="-15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pc="-15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Fiadanam-po omeo !</a:t>
            </a:r>
            <a:endParaRPr lang="fr-FR" spc="-150"/>
          </a:p>
        </p:txBody>
      </p:sp>
    </p:spTree>
    <p:extLst>
      <p:ext uri="{BB962C8B-B14F-4D97-AF65-F5344CB8AC3E}">
        <p14:creationId xmlns:p14="http://schemas.microsoft.com/office/powerpoint/2010/main" val="353044139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</TotalTime>
  <Words>24</Words>
  <Application>Microsoft Office PowerPoint</Application>
  <PresentationFormat>Affichage à l'écran (4:3)</PresentationFormat>
  <Paragraphs>5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Helvetica Inserat LT Std</vt:lpstr>
      <vt:lpstr>Thème Office</vt:lpstr>
      <vt:lpstr>121 - Ry Jesosy, ampombay</vt:lpstr>
      <vt:lpstr>1 Ry Jesosy, ampombay Fiadanana maharo</vt:lpstr>
      <vt:lpstr>Fo sy saina izahay, Ka mba ampahafantaro, Raha ny holatrao jerena, Fa Anao ny fandresena !</vt:lpstr>
      <vt:lpstr>2 Ry Mpandresy, ambarao Aminay ny vokatr’ady :</vt:lpstr>
      <vt:lpstr>Famonjena, aim-baovao No andramany sahady : Raha ny tafika miseho, Fiadanam-po omeo 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13</cp:revision>
  <dcterms:created xsi:type="dcterms:W3CDTF">2015-02-15T12:43:03Z</dcterms:created>
  <dcterms:modified xsi:type="dcterms:W3CDTF">2016-02-11T03:31:47Z</dcterms:modified>
</cp:coreProperties>
</file>