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48" d="100"/>
          <a:sy n="48" d="100"/>
        </p:scale>
        <p:origin x="2328" y="1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123 -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Velona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75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Velona Jesosy,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Nitsangana tokoa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kristiana marobe,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Mihoby sy mihira hoe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68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Dera ho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Mpandresy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5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Velona Jesosy,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helo dia resy,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Tanteraka ny avotra,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afaka ny heloka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30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Dera ho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Mpandresy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18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Velona Jesosy,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velona isika,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Hiara-monina Aminy,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Hohazavain’ny tavany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87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Dera ho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Mpandresy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9297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31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123 - Velona Jesosy</vt:lpstr>
      <vt:lpstr>1 Velona Jesosy, Nitsangana tokoa ; Ny kristiana marobe, Mihoby sy mihira hoe !</vt:lpstr>
      <vt:lpstr>:,: Dera ho Anao, ry Mpandresy ! :,:</vt:lpstr>
      <vt:lpstr>2 Velona Jesosy, Ny helo dia resy, Tanteraka ny avotra, Ka afaka ny heloka !</vt:lpstr>
      <vt:lpstr>:,: Dera ho Anao, ry Mpandresy ! :,:</vt:lpstr>
      <vt:lpstr>3 Velona Jesosy, Ka velona isika, Hiara-monina Aminy, Hohazavain’ny tavany !</vt:lpstr>
      <vt:lpstr>:,: Dera ho Anao, ry Mpandresy !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2016-02-11T04:23:33Z</dcterms:modified>
</cp:coreProperties>
</file>