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2958" y="16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124 -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Nitsangana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9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6581" y="2766219"/>
            <a:ext cx="899083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Nitsangana ny Tompo,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Neken’ny Ray ny avotra,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ravo ny mpanompo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Misokatra ny lanitra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8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Tompom-pandresena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Nandrava fasana,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Andriam-pamonjena,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Tolory hasina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8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no Mpanjaka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Am-boninahitra,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Hiarahako mizaka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zon’ny lanitra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672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12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124 - Nitsangana  ny Tompo</vt:lpstr>
      <vt:lpstr>Nitsangana ny Tompo, Neken’ny Ray ny avotra, Ka ravo ny mpanompo : Misokatra ny lanitra !</vt:lpstr>
      <vt:lpstr>Ilay Tompom-pandresena Nandrava fasana, Andriam-pamonjena, Tolory hasina !</vt:lpstr>
      <vt:lpstr>Jesosy no Mpanjaka Am-boninahitra, Hiarahako mizaka Ny zon’ny lanitra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2016-02-11T04:22:54Z</dcterms:modified>
</cp:coreProperties>
</file>