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3048" y="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125 -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velona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18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velona,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ny olom-bery,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Rava re ny fasana,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5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nivoaka ilay Mahery;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horohoron-tany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nahatò izany.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0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Resinao ny rafinay,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Jesosy manan-kery,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mpandresy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0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Voavonjinao ny very,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Matinao ny helok'ota,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izahay mpanota.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82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125 - Indro,  Jeso velona</vt:lpstr>
      <vt:lpstr>1 Indro,  Jeso velona, Afaka ny olom-bery, Rava re ny fasana,</vt:lpstr>
      <vt:lpstr>Dia nivoaka ilay Mahery; Ka ny horohoron-tany Dia nahatò izany.</vt:lpstr>
      <vt:lpstr>2. Resinao ny rafinay, Ry Jesosy manan-kery, Ka mpandresy izahay,</vt:lpstr>
      <vt:lpstr>Voavonjinao ny very, Matinao ny helok'ota, Velona izahay mpanota.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2016-02-11T04:22:17Z</dcterms:modified>
</cp:coreProperties>
</file>