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6" r:id="rId5"/>
    <p:sldId id="267" r:id="rId6"/>
    <p:sldId id="263" r:id="rId7"/>
    <p:sldId id="268" r:id="rId8"/>
    <p:sldId id="269" r:id="rId9"/>
    <p:sldId id="270" r:id="rId10"/>
    <p:sldId id="264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50" d="100"/>
          <a:sy n="50" d="100"/>
        </p:scale>
        <p:origin x="2268" y="1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126 -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Endrey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izato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fahasambarana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453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Endrey, izato fahasambarana,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velona mandrakizay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91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 Izay nifankazarana,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faly ny foko indray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60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fasana izay nampisaona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fampiononana 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66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Fa tao izahay tafahaona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ravo dia ravo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75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Endrey, izato fahasambarana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 dia velona indray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32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foko mandre fitsaharana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Izy natsangan’ny 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83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any am-pasana intsony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hitako velona 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8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Ilay Tompon’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hery ambony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Mamiratra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manan-jo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63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He, velona Izy ! Hafarany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Izaho izao hampandre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74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Ireo izay tia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Anarany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fampiononana be,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3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Anjely no mendri-kilaza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Izaho, mpanompo tsy soa,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38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Nirahin’ny Tompo malaza,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ravo sy tretrika koa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631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62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126 - Endrey izato fahasambarana</vt:lpstr>
      <vt:lpstr>1 Endrey, izato fahasambarana : Jesosy dia velona indray !</vt:lpstr>
      <vt:lpstr>Ny foko mandre fitsaharana Noho Izy natsangan’ny Ray,</vt:lpstr>
      <vt:lpstr>Tsy any am-pasana intsony Fa hitako velona koa</vt:lpstr>
      <vt:lpstr>:,: Ilay Tompon’ ny hery ambony Mamiratra  sy manan-jo ! :,:</vt:lpstr>
      <vt:lpstr>2 He, velona Izy ! Hafarany Izaho izao hampandre</vt:lpstr>
      <vt:lpstr>Ireo izay tia  ny Anarany Ny fampiononana be,</vt:lpstr>
      <vt:lpstr>Anjely no mendri-kilaza ; Izaho, mpanompo tsy soa,</vt:lpstr>
      <vt:lpstr>:,: Nirahin’ny Tompo malaza, Ka ravo sy tretrika koa ! :,:</vt:lpstr>
      <vt:lpstr>3 Endrey, izato fahasambarana, Fa velona mandrakizay</vt:lpstr>
      <vt:lpstr>Ny Tompo Izay nifankazarana, Ka faly ny foko indray !</vt:lpstr>
      <vt:lpstr>Ny fasana izay nampisaona No fampiononana koa,</vt:lpstr>
      <vt:lpstr>:,: Fa tao izahay tafahaona Ka ravo dia ravo  ny fo !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2016-02-11T04:21:30Z</dcterms:modified>
</cp:coreProperties>
</file>