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6" r:id="rId4"/>
    <p:sldId id="275" r:id="rId5"/>
    <p:sldId id="263" r:id="rId6"/>
    <p:sldId id="274" r:id="rId7"/>
    <p:sldId id="273" r:id="rId8"/>
    <p:sldId id="272" r:id="rId9"/>
    <p:sldId id="264" r:id="rId10"/>
    <p:sldId id="271" r:id="rId11"/>
    <p:sldId id="270" r:id="rId12"/>
    <p:sldId id="269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2898" y="16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127 -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Tahaka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masoandro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miseho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13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ny Fanahinao aoka ho avy,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hanazava ny fonay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10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tantano izahay tsy hania,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Hianao no Mpiaro anay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9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 ! ry Mpamonjy anay, mba avia,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vonjeo,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miandry izahay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Jeso, izahay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te-hisaotra tokoa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soa nomenao 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3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Teraka teto nitondra ny soa,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ny fiainana mandrakizay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34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Saotra omenay Anao izay nijaly,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natsangan’ny Rainao indray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2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Rahatrizay izahay dia hifaly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Any an-danitra mandrakizay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55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44992" y="2766219"/>
            <a:ext cx="88540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Tahaka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masoandro miseho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Toy ny heriny izay mahaleo,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dia takon’ny rahona tao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18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Tahaka izany Jesosy Mpamonjy,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nitsangana velona indray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76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olombelona,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voavonjy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miderà Azy mandrakizay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1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Saotra aman-dera sy laza sy hery,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ho Azy hatramin’izao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93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nanafaka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olom-bery,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 ny fasana vaky sy lao.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1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nanafaka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vavahady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Aiza,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fahafatesana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9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Aiza ny herinao sahy miady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Amin’ny mino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amin’ny to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78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Jeso Mpamonjy ô 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hasoavy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arovy ny mino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0007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77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Inserat LT Std</vt:lpstr>
      <vt:lpstr>Thème Office</vt:lpstr>
      <vt:lpstr>127 - Tahaka  ny masoandro miseho</vt:lpstr>
      <vt:lpstr>1 Tahaka  ny masoandro miseho Toy ny heriny izay mahaleo, Na dia takon’ny rahona tao ;</vt:lpstr>
      <vt:lpstr>Tahaka izany Jesosy Mpamonjy, Izy nitsangana velona indray</vt:lpstr>
      <vt:lpstr>Ry olombelona,  izay voavonjy Mba miderà Azy mandrakizay !</vt:lpstr>
      <vt:lpstr>2 Saotra aman-dera sy laza sy hery, Aoka ho Azy hatramin’izao</vt:lpstr>
      <vt:lpstr>Izay nanafaka  ny olom-bery, Indro ny fasana vaky sy lao.</vt:lpstr>
      <vt:lpstr>Izy nanafaka  ny vavahady : Aiza,  ry fahafatesana ô !</vt:lpstr>
      <vt:lpstr>Aiza ny herinao sahy miady Amin’ny mino  sy amin’ny to ?</vt:lpstr>
      <vt:lpstr>3 Jeso Mpamonjy ô !  Mba hasoavy Ka mba arovy ny mino Anao,</vt:lpstr>
      <vt:lpstr>Ka ny Fanahinao aoka ho avy, Mba hanazava ny fonay izao ;</vt:lpstr>
      <vt:lpstr>Ary tantano izahay tsy hania, Fa Hianao no Mpiaro anay !</vt:lpstr>
      <vt:lpstr>O ! ry Mpamonjy anay, mba avia, Ka mba vonjeo,  fa miandry izahay !</vt:lpstr>
      <vt:lpstr>4 Jeso, izahay  te-hisaotra tokoa Noho ny soa nomenao anay ;</vt:lpstr>
      <vt:lpstr>Teraka teto nitondra ny soa, Dia ny fiainana mandrakizay</vt:lpstr>
      <vt:lpstr>Saotra omenay Anao izay nijaly, Nefa natsangan’ny Rainao indray ;</vt:lpstr>
      <vt:lpstr>Rahatrizay izahay dia hifaly Any an-danitra mandrakizay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15</cp:revision>
  <dcterms:created xsi:type="dcterms:W3CDTF">2015-02-15T12:43:03Z</dcterms:created>
  <dcterms:modified xsi:type="dcterms:W3CDTF">2016-02-11T04:20:09Z</dcterms:modified>
</cp:coreProperties>
</file>