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128 -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nitsangana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7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Resiny ny fahavalo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mpihaza aina soa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 ny Tomponao,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Resiny ny rafinao.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2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Matokia,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mpanota,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An’i Jeso Avotrao,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5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ny ota nahadiso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Afaka tokoa izao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 ny Tomponao,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Afany ny helokao.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9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Eny, fa nitsangana ela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Kristy Tomponao,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mamoha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vavahady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hidiranao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nialoha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68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128 - Efa velona  ny Tompo</vt:lpstr>
      <vt:lpstr>1 Efa velona  ny Tompo Fa nitsangana  tokoa ;</vt:lpstr>
      <vt:lpstr>Resiny ny fahavalo Ilay mpihaza aina soa ; Velona ny Tomponao, Resiny ny rafinao.</vt:lpstr>
      <vt:lpstr>2 Matokia,  ry mpanota, An’i Jeso Avotrao,</vt:lpstr>
      <vt:lpstr>Fa ny ota nahadiso Afaka tokoa izao ; Velona ny Tomponao, Afany ny helokao.</vt:lpstr>
      <vt:lpstr>3 Eny, fa nitsangana ela Jeso Kristy Tomponao,</vt:lpstr>
      <vt:lpstr>Ka mamoha vavahady Any mba hidiranao, Velona ny Tomponao, Ka efa nialoha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2023-04-09T08:44:45Z</dcterms:modified>
</cp:coreProperties>
</file>