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4" r:id="rId4"/>
    <p:sldId id="263" r:id="rId5"/>
    <p:sldId id="266" r:id="rId6"/>
    <p:sldId id="265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391" autoAdjust="0"/>
  </p:normalViewPr>
  <p:slideViewPr>
    <p:cSldViewPr snapToGrid="0">
      <p:cViewPr>
        <p:scale>
          <a:sx n="26" d="100"/>
          <a:sy n="26" d="100"/>
        </p:scale>
        <p:origin x="2958" y="16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130 -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Hobio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olombelona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316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Hobio,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olombelona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Jesosy dia velona,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fasana dia rava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Misokatra ny lanitra,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resin’ny mazava.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61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 Kristy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deraina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hajaina.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Mpamonjy,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Tompon’aina mahavonjy.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20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0005" y="2766219"/>
            <a:ext cx="906399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He ! misy làlana indray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ao an-danitra, izay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Miandry ao ambony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42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vitan’ny Mpanavotra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vonjy mahasambatra,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63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58293" y="2766219"/>
            <a:ext cx="902741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sitraky ny fony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Handray izay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Mitomany, mba ho 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Amin-dRainy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izany dia hainy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4296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22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Inserat LT Std</vt:lpstr>
      <vt:lpstr>Thème Office</vt:lpstr>
      <vt:lpstr>130 - Hobio,  ry olombelona!</vt:lpstr>
      <vt:lpstr>1 Hobio,  ry olombelona ! Jesosy dia velona, Ny fasana dia rava ; Misokatra ny lanitra, Dia resin’ny mazava.</vt:lpstr>
      <vt:lpstr>Jeso Kristy No deraina  sy hajaina. Fa Mpamonjy, Tompon’aina mahavonjy.</vt:lpstr>
      <vt:lpstr>2 He ! misy làlana indray Ho ao an-danitra, izay Miandry ao ambony ;</vt:lpstr>
      <vt:lpstr>Fa vitan’ny Mpanavotra Ny vonjy mahasambatra,</vt:lpstr>
      <vt:lpstr>Ka sitraky ny fony Handray izay Mitomany, mba ho any Amin-dRainy ; Fa izany dia hainy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2016-02-11T04:11:31Z</dcterms:modified>
</cp:coreProperties>
</file>