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32" d="100"/>
          <a:sy n="32" d="100"/>
        </p:scale>
        <p:origin x="2778" y="1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131 - 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Tonga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</a:t>
            </a:r>
            <a:r>
              <a:rPr lang="fr-FR" sz="800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andro</a:t>
            </a: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malaza</a:t>
            </a:r>
            <a:endParaRPr lang="fr-FR" sz="8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Faly Isika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manana fanantenana,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Mbola hiantso Jesosy hoe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« Mitsangàna ! »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08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Amin’izay, velona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mandrakizay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nodimandry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tra-bonjy.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14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Tonga ny andro malaza,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mahafaly,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Indro nandresy Jesosy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vao nijaly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Velona indray Izy,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natsangan’ny Ray,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Aoka isika hifaly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70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Efa nahery Jesosy,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resy Satana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Menatra mafy ireo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fahavalo nitana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79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mba zahao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rava ny fasana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Rava, fa tsy nahatana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51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Helo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fahafatesana,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resy tokoa,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ny tambin’ny ota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efa naloa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13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Jeso, Izay maty 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velona indray,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Tompon’ny aina tokoa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90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Mba mihobia,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olona mino rehetra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An’i Jesosy ny hery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tsy voafetra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34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 nanao làlana tsara vaovao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Resy ny ratsy rehetra.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8852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44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Inserat LT Std</vt:lpstr>
      <vt:lpstr>Thème Office</vt:lpstr>
      <vt:lpstr>131 - Tonga  ny andro malaza</vt:lpstr>
      <vt:lpstr>1 Tonga ny andro malaza, izay mahafaly, Indro nandresy Jesosy Ilay vao nijaly ;</vt:lpstr>
      <vt:lpstr>Velona indray Izy, natsangan’ny Ray, Aoka isika hifaly !</vt:lpstr>
      <vt:lpstr>2 Efa nahery Jesosy, ka resy Satana ; Menatra mafy ireo fahavalo nitana ;</vt:lpstr>
      <vt:lpstr>Ka mba zahao : rava ny fasana izao, Rava, fa tsy nahatana !</vt:lpstr>
      <vt:lpstr>3 Helo  sy fahafatesana, resy tokoa, ary ny tambin’ny ota dia efa naloa ;</vt:lpstr>
      <vt:lpstr>Jeso, Izay maty ka velona indray, Tompon’ny aina tokoa !</vt:lpstr>
      <vt:lpstr>4 Mba mihobia, ry olona mino rehetra ; An’i Jesosy ny hery izay tsy voafetra ;</vt:lpstr>
      <vt:lpstr>Izy nanao làlana tsara vaovao Resy ny ratsy rehetra.</vt:lpstr>
      <vt:lpstr>5 Faly Isika  fa manana fanantenana, Mbola hiantso Jesosy hoe : « Mitsangàna ! »</vt:lpstr>
      <vt:lpstr>Amin’izay, velona mandrakizay Ny nodimandry  tra-bonjy.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2016-02-11T04:03:46Z</dcterms:modified>
</cp:coreProperties>
</file>