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5" r:id="rId5"/>
    <p:sldId id="263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2958" y="16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132 -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velona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3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Indro, fa velona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Tompon’aina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Foana ny fasana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Resy izao Satana.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33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 indray no hitomany,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nahare izany ?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foko sasatra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86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Manahy fatratra,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Heveronao izao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afaka ny sentonao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3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Indro, fa velona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Tompon’aina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nitsangana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Ravo ny fo sy saina.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1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Tompo nolatsaina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loharanon’aina,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havana, andrandrao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izao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velona,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azo ny fiainana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347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132 - Indro  fa velona</vt:lpstr>
      <vt:lpstr>1 Indro, fa velona Jesosy Tompon’aina ! Foana ny fasana Resy izao Satana.</vt:lpstr>
      <vt:lpstr>Iza indray no hitomany, Raha nahare izany ? Ry foko sasatra</vt:lpstr>
      <vt:lpstr>Manahy fatratra, Heveronao izao ; Ho afaka ny sentonao !</vt:lpstr>
      <vt:lpstr>2 Indro, fa velona Jesosy Tompon’aina ! Izy nitsangana ; Ravo ny fo sy saina.</vt:lpstr>
      <vt:lpstr>Jeso Tompo nolatsaina Tonga loharanon’aina, Ry havana, andrandrao</vt:lpstr>
      <vt:lpstr>Ny lanitra izao : Jesosy velona, Ka azo ny fiainana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2016-02-11T04:02:16Z</dcterms:modified>
</cp:coreProperties>
</file>