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133 -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namangy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olony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2875" y="2766219"/>
            <a:ext cx="9429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namangy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olony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alina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maizina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Tonga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82631" y="2766219"/>
            <a:ext cx="950926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nalevina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Nidina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nitsangana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intsony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151" y="2766219"/>
            <a:ext cx="911169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Ory ny fon’ny sakaizany,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Aiza Ilay nantenaina ?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Hitany nefa tsy fantany,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Jeso, Izay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Tompon’ny aina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2510" y="2766219"/>
            <a:ext cx="95490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Teniny tsy mba mivadika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 olona ory.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 ny Tompo mitsidika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Ireo mpianany vory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2510" y="2766219"/>
            <a:ext cx="95490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Tonga ny taom-pamangiana,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Tondraka ny famonjena.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 ny fihobiana,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Aina vaovao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nomena :,: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2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5543" y="2766219"/>
            <a:ext cx="89129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6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Teraka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fifaliana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Filazan-tsara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fitomaniana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:,: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Pasaka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:,: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133 - Efa namangy ny olony</vt:lpstr>
      <vt:lpstr>1 Efa namangy ny olony Jeso, izay Tompon’ny aina Lasa ny alina maizina, :,: Tonga indray  ny maraina :,:</vt:lpstr>
      <vt:lpstr>2 Maty ny Tompo, nalevina Nidina nita ny ony, Nefa nitsangana velona :,: Koa tsy maty  intsony :,:</vt:lpstr>
      <vt:lpstr>3 Ory ny fon’ny sakaizany, Aiza Ilay nantenaina ? Hitany nefa tsy fantany, :,: Jeso, Izay Tompon’ny aina :,:</vt:lpstr>
      <vt:lpstr>4 Teniny tsy mba mivadika Amin’ny olona ory. Tonga ny Tompo mitsidika :,: Ireo mpianany vory :,:</vt:lpstr>
      <vt:lpstr>5 Tonga ny taom-pamangiana, Tondraka ny famonjena. Velona ny fihobiana, :,: Aina vaovao  no nomena :,:</vt:lpstr>
      <vt:lpstr>6 Teraka ny fifaliana, Tonga ny Filazan-tsara, Andron’ny fitomaniana :,: Mody ho Pasaka tsara :,: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2023-03-26T08:36:09Z</dcterms:modified>
</cp:coreProperties>
</file>