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3048" y="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0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Mifaly tokoa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foko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misy manambara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Filazantsara,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O, mba raisonao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2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Nitsangana Jeso,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re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 teny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minoa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Fa marina re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69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 ! rava ny fasana, ka mijere, Fa efa niala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malala,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Fa velona e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3380" y="2766219"/>
            <a:ext cx="90972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fahafatesana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mba mijaly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mino, fa faly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Sy tretrika am-po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73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Misaotra, midera Anao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Ho mandrakizay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Haleloia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Tsara ny Pasaka 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Tompon’ny 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hoderaina,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re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49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134 - Mifaly tokoa ny foko izao</vt:lpstr>
      <vt:lpstr>1 Mifaly tokoa  ny foko izao Fa misy manambara Ny Filazantsara, :,: O, mba raisonao :,:</vt:lpstr>
      <vt:lpstr>2 Nitsangana Jeso, Haleloia re ! Henoy teny soa Ka dia minoa :,: Fa marina re ! :,:</vt:lpstr>
      <vt:lpstr>3 He ! rava ny fasana, ka mijere, Fa efa niala Ny Tompo malala, :,: Fa velona e ! :,:</vt:lpstr>
      <vt:lpstr>4 Ny fahafatesana  resy tokoa, Ka tsy mba mijaly Ny mino, fa faly :,: Sy tretrika am-po :,:</vt:lpstr>
      <vt:lpstr>5 Misaotra, midera Anao izahay Ry Jeso Mpamonjy, :,: Ho mandrakizay :,:</vt:lpstr>
      <vt:lpstr>6 Haleloia !  Tsara ny Pasaka e ! Ny Tompon’ny aina Izao hoderaina, :,: Haleloia re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2016-02-11T03:59:05Z</dcterms:modified>
</cp:coreProperties>
</file>