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19" d="100"/>
          <a:sy n="19" d="100"/>
        </p:scale>
        <p:origin x="3168" y="18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136 -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Tompon'aina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729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Jeso, Tompon’aina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Nalevina Hianao,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Kanefa he, deraina,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velona ao izao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10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fasana nivoha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herinao,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tsy mba nahatoha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voninahitrao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90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Ireo miaramila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Nahery sy nahay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tsy mba nahatana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 Mpanjakanay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9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Nitsangana tokoa,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tena santatray,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Hianao, ry Tompo soa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Kapiteninay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52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23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136 - Ry Jeso Tompon'aina!</vt:lpstr>
      <vt:lpstr>1 Ry Jeso, Tompon’aina ! Nalevina Hianao, Kanefa he, deraina, Fa velona ao izao !</vt:lpstr>
      <vt:lpstr>2 Ny fasana nivoha Noho ny herinao, Fa tsy mba nahatoha Ny voninahitrao !</vt:lpstr>
      <vt:lpstr>3 Ireo miaramila Nahery sy nahay Dia tsy mba nahatana Anao Mpanjakanay !</vt:lpstr>
      <vt:lpstr>4 Nitsangana tokoa, Ho tena santatray, Hianao, ry Tompo soa Sy Kapiteninay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2016-02-11T03:57:05Z</dcterms:modified>
</cp:coreProperties>
</file>