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8" r:id="rId5"/>
    <p:sldId id="263" r:id="rId6"/>
    <p:sldId id="266" r:id="rId7"/>
    <p:sldId id="269" r:id="rId8"/>
    <p:sldId id="264" r:id="rId9"/>
    <p:sldId id="267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5" d="100"/>
          <a:sy n="35" d="100"/>
        </p:scale>
        <p:origin x="2688" y="1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137 - Vita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fandresena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40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no nisantatra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fiainan-tsambatra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 (in-3)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40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Vita izao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fandresena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Haleloia, 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Azo koa ny famonjena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Resy re ny fasana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fahafatesana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Fahavalo farany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13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Jeso nitsangana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fanafahana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 (in-3)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11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To izao izay nambara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 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fototra nivaha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8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Foana ny fasana,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re nitsangana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Tamin-kery lehibe,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36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torio ry mino e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Eran-tany, mba ho re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 (in-3)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76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Dia venteso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hosana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 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tsy hihambahamba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41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efa velona tokoa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Mpamonjy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mba roa,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‘Zay nisolo voina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968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40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137 - Vita izao  ny fandresena</vt:lpstr>
      <vt:lpstr>1 Vita izao  ny fandresena : Haleloia, haleloia ! Azo koa ny famonjena : Haleloia !</vt:lpstr>
      <vt:lpstr>Resy re ny fasana Sy ny fahafatesana Fahavalo farany ;</vt:lpstr>
      <vt:lpstr>Fa Jeso nitsangana Tonga fanafahana : Haleloia ! (in-3)</vt:lpstr>
      <vt:lpstr>2 To izao izay nambara : Haleloia ! haleloia ! Fa ny fototra nivaha Haleloia !</vt:lpstr>
      <vt:lpstr>Foana ny fasana, Jeso re nitsangana Tamin-kery lehibe,</vt:lpstr>
      <vt:lpstr>Ka torio ry mino e ! Eran-tany, mba ho re : Haleloia ! (in-3)</vt:lpstr>
      <vt:lpstr>3 Dia venteso  ny hosana : Haleloia ! haleloia ! Aoka tsy hihambahamba Haleloia !</vt:lpstr>
      <vt:lpstr>Fa efa velona tokoa Ilay Mpamonjy tsy mba roa, ‘Zay nisolo voina anao ;</vt:lpstr>
      <vt:lpstr>Izy no nisantatra Ny fiainan-tsambatra : Haleloia ! (in-3)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2016-02-11T03:55:14Z</dcterms:modified>
</cp:coreProperties>
</file>