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50" d="100"/>
          <a:sy n="50" d="100"/>
        </p:scale>
        <p:origin x="2268" y="1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138 -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maharavo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451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‘Ty ny andro maharavo,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Ora fifalianay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‘Lay Mpanarina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lavo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64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niady ho anay.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Anao Mpanjakanay.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86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Azonao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fandresena,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Mpamonjy velona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Vitanao ny famonjena.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56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Tafantsagana Hianao.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Anao Mpanjakanay.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Resinao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fahotana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Voavoha ny fasanao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Torotoro re Satana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92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Afaka ny olonao.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Anao Mpanjakanay.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8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Ry Mpandresy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fandozana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Raisonao ny hajanay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Mpamonjy,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mitantàna,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5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Tano ho Anao ‘zahay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Anao Mpanjakanay.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2143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138 - Ty no andro maharavo</vt:lpstr>
      <vt:lpstr>1 ‘Ty ny andro maharavo, Ora fifalianay ; ‘Lay Mpanarina  ny lavo</vt:lpstr>
      <vt:lpstr>No niady ho anay. Haleloia ! Ho Anao Mpanjakanay.</vt:lpstr>
      <vt:lpstr>2 Azonao  ny fandresena, Ry Mpamonjy velona ! Vitanao ny famonjena.</vt:lpstr>
      <vt:lpstr>Tafantsagana Hianao. Haleloia ! Ho Anao Mpanjakanay.</vt:lpstr>
      <vt:lpstr>3 Resinao  ny fahotana ; Voavoha ny fasanao Torotoro re Satana ;</vt:lpstr>
      <vt:lpstr>Afaka ny olonao. Haleloia ! Ho Anao Mpanjakanay.</vt:lpstr>
      <vt:lpstr>4 Ry Mpandresy fandozana ! Raisonao ny hajanay Ry Mpamonjy, mitantàna,</vt:lpstr>
      <vt:lpstr>Tano ho Anao ‘zahay ! Haleloia ! Ho Anao Mpanjakanay.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2016-02-11T03:54:06Z</dcterms:modified>
</cp:coreProperties>
</file>