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3048" y="17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139 - He! Vita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ady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2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09129" y="2766219"/>
            <a:ext cx="97622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vita re ny ady izao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ota efa resy re,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feo mifaly no atao,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2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747" y="2766219"/>
            <a:ext cx="92634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Fahafatesana no tao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Kristy naharesy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fandreseny no derao,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96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0529" y="2766219"/>
            <a:ext cx="93050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andro nijaliana 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Nisolo fifaliam-be,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mihirà izay mandre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8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6507" y="2766219"/>
            <a:ext cx="89309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gadra voatapany,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efitra efa ravany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miderà ny heriny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34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8853" y="2766219"/>
            <a:ext cx="88062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Ry Tompo ô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fiainanao,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Mamelona ny olonao,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hoderaina Hianao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582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31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139 - He! Vita re  ny ady izao!</vt:lpstr>
      <vt:lpstr>1 Haleloia ! haleloia ! Haleloia ! He ! vita re ny ady izao ! Ny ota efa resy re, Ny feo mifaly no atao, Haleloia !</vt:lpstr>
      <vt:lpstr>2 Fahafatesana no tao Fa Kristy naharesy izao, Ny fandreseny no derao, Haleloia !</vt:lpstr>
      <vt:lpstr>3 Ny andro nijaliana e ! Nisolo fifaliam-be, Ka mihirà izay mandre : Haleloia !</vt:lpstr>
      <vt:lpstr>4 Ny gadra voatapany, Ny efitra efa ravany ; Ka miderà ny heriny Haleloia !</vt:lpstr>
      <vt:lpstr>5 Ry Tompo ô !  ny fiainanao, Mamelona ny olonao, Ka hoderaina Hianao : Haleloia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2016-02-11T03:52:30Z</dcterms:modified>
</cp:coreProperties>
</file>