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2778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140 -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59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3603" y="2766219"/>
            <a:ext cx="901679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ny Tomponao,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Manandratra feo hidera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 Jeso Kristy ‘zao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34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nijaly mafy Izy,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indro velona Izy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 tokoa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78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9133" y="2766219"/>
            <a:ext cx="928226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Eny, velona ny Tompo,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santatsika 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ho velona ny mino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hitsangana tokoa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3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13378" y="2766219"/>
            <a:ext cx="937075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handray ny lova 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Satro-bolamena 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hidera ny Mpamonjy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ho sambatra avokoa.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2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2597" y="2766219"/>
            <a:ext cx="889880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Haja, hery, saotra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hatolotra ny Tompo,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Mpandresy lehibe,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17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99577" y="2766219"/>
            <a:ext cx="854484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Hoderaina lalandava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Mpanjaka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manan-jo,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Hoderaina eram-po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98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35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140 - Haleloia, Haleloia!</vt:lpstr>
      <vt:lpstr>1 Haleloia ! haleloia ! Miderà ny Tomponao, Manandratra feo hidera An’i Jeso Kristy ‘zao</vt:lpstr>
      <vt:lpstr>Fa nijaly mafy Izy, Nefa indro velona Izy Ao an-danitra tokoa !</vt:lpstr>
      <vt:lpstr>2 Eny, velona ny Tompo, Mba ho santatsika koa Ka ho velona ny mino Sy hitsangana tokoa ;</vt:lpstr>
      <vt:lpstr>Dia handray ny lova soa Satro-bolamena koa, Ka hidera ny Mpamonjy Sy ho sambatra avokoa.</vt:lpstr>
      <vt:lpstr>3 Haleloia ! haleloia ! Haja, hery, saotra anie No hatolotra ny Tompo, ‘Zay Mpandresy lehibe,</vt:lpstr>
      <vt:lpstr>Hoderaina lalandava Fa Mpanjaka  manan-jo, Haleloia ! haleloia ! Hoderaina eram-po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2016-02-11T03:51:16Z</dcterms:modified>
</cp:coreProperties>
</file>